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72" r:id="rId4"/>
    <p:sldId id="284" r:id="rId5"/>
    <p:sldId id="274" r:id="rId6"/>
    <p:sldId id="273" r:id="rId7"/>
    <p:sldId id="277" r:id="rId8"/>
    <p:sldId id="275" r:id="rId9"/>
    <p:sldId id="276" r:id="rId10"/>
    <p:sldId id="278" r:id="rId11"/>
    <p:sldId id="281" r:id="rId12"/>
    <p:sldId id="283" r:id="rId13"/>
    <p:sldId id="282" r:id="rId14"/>
    <p:sldId id="279" r:id="rId15"/>
    <p:sldId id="287" r:id="rId16"/>
    <p:sldId id="271" r:id="rId17"/>
    <p:sldId id="289" r:id="rId18"/>
    <p:sldId id="290" r:id="rId19"/>
    <p:sldId id="291" r:id="rId20"/>
    <p:sldId id="285" r:id="rId21"/>
    <p:sldId id="288" r:id="rId22"/>
    <p:sldId id="270" r:id="rId23"/>
    <p:sldId id="26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1"/>
    <a:srgbClr val="FFFF66"/>
    <a:srgbClr val="FBA305"/>
    <a:srgbClr val="EEB500"/>
    <a:srgbClr val="F2E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69909-4846-4D6E-9BB0-C484C351E767}" v="81" dt="2021-04-09T14:26:44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38" y="11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NE32 AUCH" userId="4a4de3f6a1511c91" providerId="LiveId" clId="{80C69909-4846-4D6E-9BB0-C484C351E767}"/>
    <pc:docChg chg="undo custSel addSld delSld modSld sldOrd">
      <pc:chgData name="CINE32 AUCH" userId="4a4de3f6a1511c91" providerId="LiveId" clId="{80C69909-4846-4D6E-9BB0-C484C351E767}" dt="2021-04-09T14:39:06.957" v="2420" actId="14100"/>
      <pc:docMkLst>
        <pc:docMk/>
      </pc:docMkLst>
      <pc:sldChg chg="modSp mod">
        <pc:chgData name="CINE32 AUCH" userId="4a4de3f6a1511c91" providerId="LiveId" clId="{80C69909-4846-4D6E-9BB0-C484C351E767}" dt="2021-04-09T14:27:21.596" v="2258" actId="20577"/>
        <pc:sldMkLst>
          <pc:docMk/>
          <pc:sldMk cId="2142778202" sldId="259"/>
        </pc:sldMkLst>
        <pc:spChg chg="mod">
          <ac:chgData name="CINE32 AUCH" userId="4a4de3f6a1511c91" providerId="LiveId" clId="{80C69909-4846-4D6E-9BB0-C484C351E767}" dt="2021-04-09T14:15:35.628" v="2005" actId="20577"/>
          <ac:spMkLst>
            <pc:docMk/>
            <pc:sldMk cId="2142778202" sldId="259"/>
            <ac:spMk id="4" creationId="{7F04D7CD-EBA2-4465-A397-96733F3A7E76}"/>
          </ac:spMkLst>
        </pc:spChg>
        <pc:spChg chg="mod">
          <ac:chgData name="CINE32 AUCH" userId="4a4de3f6a1511c91" providerId="LiveId" clId="{80C69909-4846-4D6E-9BB0-C484C351E767}" dt="2021-04-09T14:27:21.596" v="2258" actId="20577"/>
          <ac:spMkLst>
            <pc:docMk/>
            <pc:sldMk cId="2142778202" sldId="259"/>
            <ac:spMk id="37" creationId="{D9595DB7-B130-485F-81E3-1C827EA59EE0}"/>
          </ac:spMkLst>
        </pc:spChg>
        <pc:picChg chg="mod">
          <ac:chgData name="CINE32 AUCH" userId="4a4de3f6a1511c91" providerId="LiveId" clId="{80C69909-4846-4D6E-9BB0-C484C351E767}" dt="2021-04-09T14:14:24.910" v="1987" actId="1076"/>
          <ac:picMkLst>
            <pc:docMk/>
            <pc:sldMk cId="2142778202" sldId="259"/>
            <ac:picMk id="10" creationId="{FB72FDE8-B222-47C0-B1B9-1E0F2F939FE3}"/>
          </ac:picMkLst>
        </pc:picChg>
        <pc:picChg chg="mod">
          <ac:chgData name="CINE32 AUCH" userId="4a4de3f6a1511c91" providerId="LiveId" clId="{80C69909-4846-4D6E-9BB0-C484C351E767}" dt="2021-04-09T14:14:52.664" v="1992" actId="1076"/>
          <ac:picMkLst>
            <pc:docMk/>
            <pc:sldMk cId="2142778202" sldId="259"/>
            <ac:picMk id="13" creationId="{3687A7E7-5F44-4645-B696-7E12E6EC3EE8}"/>
          </ac:picMkLst>
        </pc:picChg>
        <pc:picChg chg="mod">
          <ac:chgData name="CINE32 AUCH" userId="4a4de3f6a1511c91" providerId="LiveId" clId="{80C69909-4846-4D6E-9BB0-C484C351E767}" dt="2021-04-09T14:15:00.033" v="1993" actId="1076"/>
          <ac:picMkLst>
            <pc:docMk/>
            <pc:sldMk cId="2142778202" sldId="259"/>
            <ac:picMk id="39" creationId="{92305513-7DA3-4FB1-B6B9-73D815495EF9}"/>
          </ac:picMkLst>
        </pc:picChg>
      </pc:sldChg>
      <pc:sldChg chg="modSp mod">
        <pc:chgData name="CINE32 AUCH" userId="4a4de3f6a1511c91" providerId="LiveId" clId="{80C69909-4846-4D6E-9BB0-C484C351E767}" dt="2021-04-09T14:35:48.382" v="2383" actId="20577"/>
        <pc:sldMkLst>
          <pc:docMk/>
          <pc:sldMk cId="2097521866" sldId="267"/>
        </pc:sldMkLst>
        <pc:spChg chg="mod">
          <ac:chgData name="CINE32 AUCH" userId="4a4de3f6a1511c91" providerId="LiveId" clId="{80C69909-4846-4D6E-9BB0-C484C351E767}" dt="2021-04-09T14:35:48.382" v="2383" actId="20577"/>
          <ac:spMkLst>
            <pc:docMk/>
            <pc:sldMk cId="2097521866" sldId="267"/>
            <ac:spMk id="3" creationId="{5E32A05E-EAEE-4FE2-BC05-8999A5F8C73C}"/>
          </ac:spMkLst>
        </pc:spChg>
        <pc:spChg chg="mod">
          <ac:chgData name="CINE32 AUCH" userId="4a4de3f6a1511c91" providerId="LiveId" clId="{80C69909-4846-4D6E-9BB0-C484C351E767}" dt="2021-04-09T14:27:50.505" v="2260" actId="20577"/>
          <ac:spMkLst>
            <pc:docMk/>
            <pc:sldMk cId="2097521866" sldId="267"/>
            <ac:spMk id="8" creationId="{E2F1BE0F-EA49-4158-BB3A-3B7FBC90A2CB}"/>
          </ac:spMkLst>
        </pc:spChg>
        <pc:picChg chg="mod">
          <ac:chgData name="CINE32 AUCH" userId="4a4de3f6a1511c91" providerId="LiveId" clId="{80C69909-4846-4D6E-9BB0-C484C351E767}" dt="2021-04-09T13:56:34.622" v="1574" actId="1440"/>
          <ac:picMkLst>
            <pc:docMk/>
            <pc:sldMk cId="2097521866" sldId="267"/>
            <ac:picMk id="6" creationId="{26F6D355-A4BA-4917-89E9-D38DDC33F61D}"/>
          </ac:picMkLst>
        </pc:picChg>
        <pc:picChg chg="mod">
          <ac:chgData name="CINE32 AUCH" userId="4a4de3f6a1511c91" providerId="LiveId" clId="{80C69909-4846-4D6E-9BB0-C484C351E767}" dt="2021-04-09T13:56:38.348" v="1575" actId="1440"/>
          <ac:picMkLst>
            <pc:docMk/>
            <pc:sldMk cId="2097521866" sldId="267"/>
            <ac:picMk id="11" creationId="{B734FCB0-7A10-45E6-897E-668DDC025B8C}"/>
          </ac:picMkLst>
        </pc:picChg>
        <pc:picChg chg="mod">
          <ac:chgData name="CINE32 AUCH" userId="4a4de3f6a1511c91" providerId="LiveId" clId="{80C69909-4846-4D6E-9BB0-C484C351E767}" dt="2021-04-09T13:56:48.207" v="1578" actId="14100"/>
          <ac:picMkLst>
            <pc:docMk/>
            <pc:sldMk cId="2097521866" sldId="267"/>
            <ac:picMk id="14" creationId="{4CEE22DE-3756-41B8-B5D4-A5D732C6FB83}"/>
          </ac:picMkLst>
        </pc:picChg>
      </pc:sldChg>
      <pc:sldChg chg="addSp delSp modSp del mod">
        <pc:chgData name="CINE32 AUCH" userId="4a4de3f6a1511c91" providerId="LiveId" clId="{80C69909-4846-4D6E-9BB0-C484C351E767}" dt="2021-04-09T14:39:06.957" v="2420" actId="14100"/>
        <pc:sldMkLst>
          <pc:docMk/>
          <pc:sldMk cId="1427958530" sldId="269"/>
        </pc:sldMkLst>
        <pc:spChg chg="mod">
          <ac:chgData name="CINE32 AUCH" userId="4a4de3f6a1511c91" providerId="LiveId" clId="{80C69909-4846-4D6E-9BB0-C484C351E767}" dt="2021-04-09T14:38:40.809" v="2413" actId="20577"/>
          <ac:spMkLst>
            <pc:docMk/>
            <pc:sldMk cId="1427958530" sldId="269"/>
            <ac:spMk id="3" creationId="{5E32A05E-EAEE-4FE2-BC05-8999A5F8C73C}"/>
          </ac:spMkLst>
        </pc:spChg>
        <pc:spChg chg="del mod">
          <ac:chgData name="CINE32 AUCH" userId="4a4de3f6a1511c91" providerId="LiveId" clId="{80C69909-4846-4D6E-9BB0-C484C351E767}" dt="2021-04-09T14:23:43.563" v="2171" actId="478"/>
          <ac:spMkLst>
            <pc:docMk/>
            <pc:sldMk cId="1427958530" sldId="269"/>
            <ac:spMk id="8" creationId="{E2F1BE0F-EA49-4158-BB3A-3B7FBC90A2CB}"/>
          </ac:spMkLst>
        </pc:spChg>
        <pc:spChg chg="add mod">
          <ac:chgData name="CINE32 AUCH" userId="4a4de3f6a1511c91" providerId="LiveId" clId="{80C69909-4846-4D6E-9BB0-C484C351E767}" dt="2021-04-09T14:23:51.903" v="2183" actId="20577"/>
          <ac:spMkLst>
            <pc:docMk/>
            <pc:sldMk cId="1427958530" sldId="269"/>
            <ac:spMk id="10" creationId="{C7459E21-9778-4B78-A84C-4C24AC6CAE3D}"/>
          </ac:spMkLst>
        </pc:spChg>
        <pc:picChg chg="mod">
          <ac:chgData name="CINE32 AUCH" userId="4a4de3f6a1511c91" providerId="LiveId" clId="{80C69909-4846-4D6E-9BB0-C484C351E767}" dt="2021-04-09T14:39:06.957" v="2420" actId="14100"/>
          <ac:picMkLst>
            <pc:docMk/>
            <pc:sldMk cId="1427958530" sldId="269"/>
            <ac:picMk id="5" creationId="{FAD9A3F7-6076-40B1-8FCE-6782518E1FFE}"/>
          </ac:picMkLst>
        </pc:picChg>
        <pc:picChg chg="mod">
          <ac:chgData name="CINE32 AUCH" userId="4a4de3f6a1511c91" providerId="LiveId" clId="{80C69909-4846-4D6E-9BB0-C484C351E767}" dt="2021-04-09T14:25:07.060" v="2196" actId="14100"/>
          <ac:picMkLst>
            <pc:docMk/>
            <pc:sldMk cId="1427958530" sldId="269"/>
            <ac:picMk id="9" creationId="{917FC98B-4077-405D-B47E-7996A46246B6}"/>
          </ac:picMkLst>
        </pc:picChg>
      </pc:sldChg>
      <pc:sldChg chg="addSp delSp modSp mod">
        <pc:chgData name="CINE32 AUCH" userId="4a4de3f6a1511c91" providerId="LiveId" clId="{80C69909-4846-4D6E-9BB0-C484C351E767}" dt="2021-04-09T14:38:35.260" v="2412" actId="1076"/>
        <pc:sldMkLst>
          <pc:docMk/>
          <pc:sldMk cId="1998492735" sldId="270"/>
        </pc:sldMkLst>
        <pc:spChg chg="mod">
          <ac:chgData name="CINE32 AUCH" userId="4a4de3f6a1511c91" providerId="LiveId" clId="{80C69909-4846-4D6E-9BB0-C484C351E767}" dt="2021-04-09T14:38:35.260" v="2412" actId="1076"/>
          <ac:spMkLst>
            <pc:docMk/>
            <pc:sldMk cId="1998492735" sldId="270"/>
            <ac:spMk id="3" creationId="{5E32A05E-EAEE-4FE2-BC05-8999A5F8C73C}"/>
          </ac:spMkLst>
        </pc:spChg>
        <pc:spChg chg="del">
          <ac:chgData name="CINE32 AUCH" userId="4a4de3f6a1511c91" providerId="LiveId" clId="{80C69909-4846-4D6E-9BB0-C484C351E767}" dt="2021-04-09T14:21:59.612" v="2148" actId="478"/>
          <ac:spMkLst>
            <pc:docMk/>
            <pc:sldMk cId="1998492735" sldId="270"/>
            <ac:spMk id="8" creationId="{E2F1BE0F-EA49-4158-BB3A-3B7FBC90A2CB}"/>
          </ac:spMkLst>
        </pc:spChg>
        <pc:spChg chg="add mod">
          <ac:chgData name="CINE32 AUCH" userId="4a4de3f6a1511c91" providerId="LiveId" clId="{80C69909-4846-4D6E-9BB0-C484C351E767}" dt="2021-04-09T14:27:57.773" v="2261" actId="20577"/>
          <ac:spMkLst>
            <pc:docMk/>
            <pc:sldMk cId="1998492735" sldId="270"/>
            <ac:spMk id="9" creationId="{7005C38C-C656-427C-8915-B49A0993E4FC}"/>
          </ac:spMkLst>
        </pc:spChg>
        <pc:picChg chg="mod">
          <ac:chgData name="CINE32 AUCH" userId="4a4de3f6a1511c91" providerId="LiveId" clId="{80C69909-4846-4D6E-9BB0-C484C351E767}" dt="2021-04-09T14:37:29.549" v="2397" actId="1076"/>
          <ac:picMkLst>
            <pc:docMk/>
            <pc:sldMk cId="1998492735" sldId="270"/>
            <ac:picMk id="10" creationId="{72B482BD-6E85-4236-8C32-DF1B722571BE}"/>
          </ac:picMkLst>
        </pc:picChg>
        <pc:picChg chg="mod">
          <ac:chgData name="CINE32 AUCH" userId="4a4de3f6a1511c91" providerId="LiveId" clId="{80C69909-4846-4D6E-9BB0-C484C351E767}" dt="2021-04-09T14:37:26.872" v="2396" actId="1076"/>
          <ac:picMkLst>
            <pc:docMk/>
            <pc:sldMk cId="1998492735" sldId="270"/>
            <ac:picMk id="12" creationId="{1F7B52C7-86B4-4D2B-9170-0FDBBA0177CA}"/>
          </ac:picMkLst>
        </pc:picChg>
      </pc:sldChg>
      <pc:sldChg chg="addSp delSp modSp mod ord">
        <pc:chgData name="CINE32 AUCH" userId="4a4de3f6a1511c91" providerId="LiveId" clId="{80C69909-4846-4D6E-9BB0-C484C351E767}" dt="2021-04-09T13:41:18.353" v="1452" actId="1440"/>
        <pc:sldMkLst>
          <pc:docMk/>
          <pc:sldMk cId="610469227" sldId="271"/>
        </pc:sldMkLst>
        <pc:spChg chg="del mod">
          <ac:chgData name="CINE32 AUCH" userId="4a4de3f6a1511c91" providerId="LiveId" clId="{80C69909-4846-4D6E-9BB0-C484C351E767}" dt="2021-04-09T13:10:35.120" v="1190" actId="478"/>
          <ac:spMkLst>
            <pc:docMk/>
            <pc:sldMk cId="610469227" sldId="271"/>
            <ac:spMk id="3" creationId="{5E32A05E-EAEE-4FE2-BC05-8999A5F8C73C}"/>
          </ac:spMkLst>
        </pc:spChg>
        <pc:spChg chg="add mod">
          <ac:chgData name="CINE32 AUCH" userId="4a4de3f6a1511c91" providerId="LiveId" clId="{80C69909-4846-4D6E-9BB0-C484C351E767}" dt="2021-04-09T13:27:10.593" v="1354" actId="14100"/>
          <ac:spMkLst>
            <pc:docMk/>
            <pc:sldMk cId="610469227" sldId="271"/>
            <ac:spMk id="6" creationId="{C110F6D0-EF09-4465-AAC7-D912D29029EA}"/>
          </ac:spMkLst>
        </pc:spChg>
        <pc:spChg chg="del">
          <ac:chgData name="CINE32 AUCH" userId="4a4de3f6a1511c91" providerId="LiveId" clId="{80C69909-4846-4D6E-9BB0-C484C351E767}" dt="2021-04-09T13:11:50.432" v="1198" actId="478"/>
          <ac:spMkLst>
            <pc:docMk/>
            <pc:sldMk cId="610469227" sldId="271"/>
            <ac:spMk id="7" creationId="{3931728A-5689-4B6E-967E-94BEC3312229}"/>
          </ac:spMkLst>
        </pc:spChg>
        <pc:spChg chg="del mod">
          <ac:chgData name="CINE32 AUCH" userId="4a4de3f6a1511c91" providerId="LiveId" clId="{80C69909-4846-4D6E-9BB0-C484C351E767}" dt="2021-04-09T12:28:52.733" v="517" actId="478"/>
          <ac:spMkLst>
            <pc:docMk/>
            <pc:sldMk cId="610469227" sldId="271"/>
            <ac:spMk id="8" creationId="{E2F1BE0F-EA49-4158-BB3A-3B7FBC90A2CB}"/>
          </ac:spMkLst>
        </pc:spChg>
        <pc:spChg chg="add del mod">
          <ac:chgData name="CINE32 AUCH" userId="4a4de3f6a1511c91" providerId="LiveId" clId="{80C69909-4846-4D6E-9BB0-C484C351E767}" dt="2021-04-09T13:11:51.566" v="1199" actId="478"/>
          <ac:spMkLst>
            <pc:docMk/>
            <pc:sldMk cId="610469227" sldId="271"/>
            <ac:spMk id="11" creationId="{DDEFA772-02EA-406C-8D47-0A0C06C33CCA}"/>
          </ac:spMkLst>
        </pc:spChg>
        <pc:spChg chg="add del mod">
          <ac:chgData name="CINE32 AUCH" userId="4a4de3f6a1511c91" providerId="LiveId" clId="{80C69909-4846-4D6E-9BB0-C484C351E767}" dt="2021-04-09T12:56:11.187" v="782"/>
          <ac:spMkLst>
            <pc:docMk/>
            <pc:sldMk cId="610469227" sldId="271"/>
            <ac:spMk id="12" creationId="{ED7263EA-BEB6-48CD-B4D6-CDCDDBBED37D}"/>
          </ac:spMkLst>
        </pc:spChg>
        <pc:spChg chg="add del mod">
          <ac:chgData name="CINE32 AUCH" userId="4a4de3f6a1511c91" providerId="LiveId" clId="{80C69909-4846-4D6E-9BB0-C484C351E767}" dt="2021-04-09T13:11:55.099" v="1200" actId="478"/>
          <ac:spMkLst>
            <pc:docMk/>
            <pc:sldMk cId="610469227" sldId="271"/>
            <ac:spMk id="14" creationId="{AE4C790D-4C1E-4ED6-B473-5C3337524BA0}"/>
          </ac:spMkLst>
        </pc:spChg>
        <pc:spChg chg="add del mod">
          <ac:chgData name="CINE32 AUCH" userId="4a4de3f6a1511c91" providerId="LiveId" clId="{80C69909-4846-4D6E-9BB0-C484C351E767}" dt="2021-04-09T13:16:21.238" v="1255" actId="21"/>
          <ac:spMkLst>
            <pc:docMk/>
            <pc:sldMk cId="610469227" sldId="271"/>
            <ac:spMk id="15" creationId="{5F4B6011-2458-4A1C-8191-7F5641DF5005}"/>
          </ac:spMkLst>
        </pc:spChg>
        <pc:picChg chg="mod modCrop">
          <ac:chgData name="CINE32 AUCH" userId="4a4de3f6a1511c91" providerId="LiveId" clId="{80C69909-4846-4D6E-9BB0-C484C351E767}" dt="2021-04-09T13:41:15.366" v="1451" actId="1440"/>
          <ac:picMkLst>
            <pc:docMk/>
            <pc:sldMk cId="610469227" sldId="271"/>
            <ac:picMk id="4" creationId="{6A075C98-8A9D-4E5E-A0BD-66E0A07ED090}"/>
          </ac:picMkLst>
        </pc:picChg>
        <pc:picChg chg="add mod modCrop">
          <ac:chgData name="CINE32 AUCH" userId="4a4de3f6a1511c91" providerId="LiveId" clId="{80C69909-4846-4D6E-9BB0-C484C351E767}" dt="2021-04-09T13:41:18.353" v="1452" actId="1440"/>
          <ac:picMkLst>
            <pc:docMk/>
            <pc:sldMk cId="610469227" sldId="271"/>
            <ac:picMk id="5" creationId="{7F00C735-61F9-45B0-9402-E7BB49699425}"/>
          </ac:picMkLst>
        </pc:picChg>
        <pc:picChg chg="del mod">
          <ac:chgData name="CINE32 AUCH" userId="4a4de3f6a1511c91" providerId="LiveId" clId="{80C69909-4846-4D6E-9BB0-C484C351E767}" dt="2021-04-09T13:11:44.167" v="1196" actId="478"/>
          <ac:picMkLst>
            <pc:docMk/>
            <pc:sldMk cId="610469227" sldId="271"/>
            <ac:picMk id="10" creationId="{9E5BF46D-8D5B-4802-B2DE-BC78B92DE63D}"/>
          </ac:picMkLst>
        </pc:picChg>
        <pc:picChg chg="del mod">
          <ac:chgData name="CINE32 AUCH" userId="4a4de3f6a1511c91" providerId="LiveId" clId="{80C69909-4846-4D6E-9BB0-C484C351E767}" dt="2021-04-09T12:25:15.969" v="484" actId="478"/>
          <ac:picMkLst>
            <pc:docMk/>
            <pc:sldMk cId="610469227" sldId="271"/>
            <ac:picMk id="13" creationId="{05D73F98-8FBE-468A-B497-565D885201AE}"/>
          </ac:picMkLst>
        </pc:picChg>
      </pc:sldChg>
      <pc:sldChg chg="addSp delSp modSp new mod ord setBg">
        <pc:chgData name="CINE32 AUCH" userId="4a4de3f6a1511c91" providerId="LiveId" clId="{80C69909-4846-4D6E-9BB0-C484C351E767}" dt="2021-04-09T13:44:07.831" v="1459" actId="1440"/>
        <pc:sldMkLst>
          <pc:docMk/>
          <pc:sldMk cId="4092936960" sldId="272"/>
        </pc:sldMkLst>
        <pc:spChg chg="del">
          <ac:chgData name="CINE32 AUCH" userId="4a4de3f6a1511c91" providerId="LiveId" clId="{80C69909-4846-4D6E-9BB0-C484C351E767}" dt="2021-04-09T11:41:38.907" v="237" actId="478"/>
          <ac:spMkLst>
            <pc:docMk/>
            <pc:sldMk cId="4092936960" sldId="272"/>
            <ac:spMk id="2" creationId="{9A2E4E3D-34D5-4467-BC13-D2A4E1D9F237}"/>
          </ac:spMkLst>
        </pc:spChg>
        <pc:spChg chg="del">
          <ac:chgData name="CINE32 AUCH" userId="4a4de3f6a1511c91" providerId="LiveId" clId="{80C69909-4846-4D6E-9BB0-C484C351E767}" dt="2021-04-09T11:41:40.659" v="238" actId="478"/>
          <ac:spMkLst>
            <pc:docMk/>
            <pc:sldMk cId="4092936960" sldId="272"/>
            <ac:spMk id="3" creationId="{96CBE81C-09B2-47D5-B76A-863EA4D275F7}"/>
          </ac:spMkLst>
        </pc:spChg>
        <pc:spChg chg="del">
          <ac:chgData name="CINE32 AUCH" userId="4a4de3f6a1511c91" providerId="LiveId" clId="{80C69909-4846-4D6E-9BB0-C484C351E767}" dt="2021-04-09T11:41:42.503" v="239" actId="478"/>
          <ac:spMkLst>
            <pc:docMk/>
            <pc:sldMk cId="4092936960" sldId="272"/>
            <ac:spMk id="4" creationId="{C35003B1-15CA-410F-A6D8-CBB05D6BC326}"/>
          </ac:spMkLst>
        </pc:spChg>
        <pc:spChg chg="del">
          <ac:chgData name="CINE32 AUCH" userId="4a4de3f6a1511c91" providerId="LiveId" clId="{80C69909-4846-4D6E-9BB0-C484C351E767}" dt="2021-04-09T11:41:44.424" v="240" actId="478"/>
          <ac:spMkLst>
            <pc:docMk/>
            <pc:sldMk cId="4092936960" sldId="272"/>
            <ac:spMk id="5" creationId="{63F025D6-7712-4973-9495-C60F07D6C6FE}"/>
          </ac:spMkLst>
        </pc:spChg>
        <pc:spChg chg="del">
          <ac:chgData name="CINE32 AUCH" userId="4a4de3f6a1511c91" providerId="LiveId" clId="{80C69909-4846-4D6E-9BB0-C484C351E767}" dt="2021-04-09T11:41:45.675" v="241" actId="478"/>
          <ac:spMkLst>
            <pc:docMk/>
            <pc:sldMk cId="4092936960" sldId="272"/>
            <ac:spMk id="6" creationId="{187D689C-3693-486E-BC99-78BAAFE1BE2B}"/>
          </ac:spMkLst>
        </pc:spChg>
        <pc:spChg chg="add del">
          <ac:chgData name="CINE32 AUCH" userId="4a4de3f6a1511c91" providerId="LiveId" clId="{80C69909-4846-4D6E-9BB0-C484C351E767}" dt="2021-04-09T11:42:22.270" v="247" actId="26606"/>
          <ac:spMkLst>
            <pc:docMk/>
            <pc:sldMk cId="4092936960" sldId="272"/>
            <ac:spMk id="13" creationId="{7EBFDB7D-DD97-44CE-AFFB-458781A3DB9B}"/>
          </ac:spMkLst>
        </pc:spChg>
        <pc:spChg chg="add del mod">
          <ac:chgData name="CINE32 AUCH" userId="4a4de3f6a1511c91" providerId="LiveId" clId="{80C69909-4846-4D6E-9BB0-C484C351E767}" dt="2021-04-09T11:44:12.442" v="274"/>
          <ac:spMkLst>
            <pc:docMk/>
            <pc:sldMk cId="4092936960" sldId="272"/>
            <ac:spMk id="14" creationId="{B17B567E-1876-4B30-A965-62E3F6DD1DC9}"/>
          </ac:spMkLst>
        </pc:spChg>
        <pc:spChg chg="add del">
          <ac:chgData name="CINE32 AUCH" userId="4a4de3f6a1511c91" providerId="LiveId" clId="{80C69909-4846-4D6E-9BB0-C484C351E767}" dt="2021-04-09T11:42:22.270" v="247" actId="26606"/>
          <ac:spMkLst>
            <pc:docMk/>
            <pc:sldMk cId="4092936960" sldId="272"/>
            <ac:spMk id="15" creationId="{50F864A1-23CF-4954-887F-3C4458622A68}"/>
          </ac:spMkLst>
        </pc:spChg>
        <pc:spChg chg="add del">
          <ac:chgData name="CINE32 AUCH" userId="4a4de3f6a1511c91" providerId="LiveId" clId="{80C69909-4846-4D6E-9BB0-C484C351E767}" dt="2021-04-09T11:42:22.270" v="247" actId="26606"/>
          <ac:spMkLst>
            <pc:docMk/>
            <pc:sldMk cId="4092936960" sldId="272"/>
            <ac:spMk id="17" creationId="{8D313E8C-7457-407E-BDA5-EACA44D38247}"/>
          </ac:spMkLst>
        </pc:spChg>
        <pc:spChg chg="add del mod">
          <ac:chgData name="CINE32 AUCH" userId="4a4de3f6a1511c91" providerId="LiveId" clId="{80C69909-4846-4D6E-9BB0-C484C351E767}" dt="2021-04-09T11:49:29.653" v="324" actId="478"/>
          <ac:spMkLst>
            <pc:docMk/>
            <pc:sldMk cId="4092936960" sldId="272"/>
            <ac:spMk id="18" creationId="{6FCF921F-8C90-4CF3-A8FD-332743B2AAF6}"/>
          </ac:spMkLst>
        </pc:spChg>
        <pc:spChg chg="add del">
          <ac:chgData name="CINE32 AUCH" userId="4a4de3f6a1511c91" providerId="LiveId" clId="{80C69909-4846-4D6E-9BB0-C484C351E767}" dt="2021-04-09T11:42:23.891" v="249" actId="26606"/>
          <ac:spMkLst>
            <pc:docMk/>
            <pc:sldMk cId="4092936960" sldId="272"/>
            <ac:spMk id="19" creationId="{B670DBD5-770C-4383-9F54-5B86E86BD5BB}"/>
          </ac:spMkLst>
        </pc:spChg>
        <pc:spChg chg="add del">
          <ac:chgData name="CINE32 AUCH" userId="4a4de3f6a1511c91" providerId="LiveId" clId="{80C69909-4846-4D6E-9BB0-C484C351E767}" dt="2021-04-09T11:42:24.793" v="251" actId="26606"/>
          <ac:spMkLst>
            <pc:docMk/>
            <pc:sldMk cId="4092936960" sldId="272"/>
            <ac:spMk id="21" creationId="{57845966-6EFC-468A-9CC7-BAB4B95854E7}"/>
          </ac:spMkLst>
        </pc:spChg>
        <pc:spChg chg="add del">
          <ac:chgData name="CINE32 AUCH" userId="4a4de3f6a1511c91" providerId="LiveId" clId="{80C69909-4846-4D6E-9BB0-C484C351E767}" dt="2021-04-09T11:42:24.793" v="251" actId="26606"/>
          <ac:spMkLst>
            <pc:docMk/>
            <pc:sldMk cId="4092936960" sldId="272"/>
            <ac:spMk id="23" creationId="{ADAD1991-FFD1-4E94-ABAB-7560D33008E4}"/>
          </ac:spMkLst>
        </pc:spChg>
        <pc:spChg chg="add del">
          <ac:chgData name="CINE32 AUCH" userId="4a4de3f6a1511c91" providerId="LiveId" clId="{80C69909-4846-4D6E-9BB0-C484C351E767}" dt="2021-04-09T11:42:27.239" v="253" actId="26606"/>
          <ac:spMkLst>
            <pc:docMk/>
            <pc:sldMk cId="4092936960" sldId="272"/>
            <ac:spMk id="25" creationId="{42A4FC2C-047E-45A5-965D-8E1E3BF09BC6}"/>
          </ac:spMkLst>
        </pc:spChg>
        <pc:spChg chg="add del">
          <ac:chgData name="CINE32 AUCH" userId="4a4de3f6a1511c91" providerId="LiveId" clId="{80C69909-4846-4D6E-9BB0-C484C351E767}" dt="2021-04-09T11:42:32.069" v="255" actId="26606"/>
          <ac:spMkLst>
            <pc:docMk/>
            <pc:sldMk cId="4092936960" sldId="272"/>
            <ac:spMk id="27" creationId="{7EBFDB7D-DD97-44CE-AFFB-458781A3DB9B}"/>
          </ac:spMkLst>
        </pc:spChg>
        <pc:spChg chg="add del">
          <ac:chgData name="CINE32 AUCH" userId="4a4de3f6a1511c91" providerId="LiveId" clId="{80C69909-4846-4D6E-9BB0-C484C351E767}" dt="2021-04-09T11:42:32.069" v="255" actId="26606"/>
          <ac:spMkLst>
            <pc:docMk/>
            <pc:sldMk cId="4092936960" sldId="272"/>
            <ac:spMk id="28" creationId="{50F864A1-23CF-4954-887F-3C4458622A68}"/>
          </ac:spMkLst>
        </pc:spChg>
        <pc:spChg chg="add del">
          <ac:chgData name="CINE32 AUCH" userId="4a4de3f6a1511c91" providerId="LiveId" clId="{80C69909-4846-4D6E-9BB0-C484C351E767}" dt="2021-04-09T11:42:32.069" v="255" actId="26606"/>
          <ac:spMkLst>
            <pc:docMk/>
            <pc:sldMk cId="4092936960" sldId="272"/>
            <ac:spMk id="29" creationId="{8D313E8C-7457-407E-BDA5-EACA44D38247}"/>
          </ac:spMkLst>
        </pc:spChg>
        <pc:spChg chg="add del">
          <ac:chgData name="CINE32 AUCH" userId="4a4de3f6a1511c91" providerId="LiveId" clId="{80C69909-4846-4D6E-9BB0-C484C351E767}" dt="2021-04-09T11:42:33.944" v="257" actId="26606"/>
          <ac:spMkLst>
            <pc:docMk/>
            <pc:sldMk cId="4092936960" sldId="272"/>
            <ac:spMk id="31" creationId="{C83A5C14-ED91-4CD1-809E-D29FF97C9AF5}"/>
          </ac:spMkLst>
        </pc:spChg>
        <pc:spChg chg="add del">
          <ac:chgData name="CINE32 AUCH" userId="4a4de3f6a1511c91" providerId="LiveId" clId="{80C69909-4846-4D6E-9BB0-C484C351E767}" dt="2021-04-09T11:42:33.944" v="257" actId="26606"/>
          <ac:spMkLst>
            <pc:docMk/>
            <pc:sldMk cId="4092936960" sldId="272"/>
            <ac:spMk id="32" creationId="{56065185-5C34-4F86-AA96-AA4D065B0EF4}"/>
          </ac:spMkLst>
        </pc:spChg>
        <pc:spChg chg="add mod">
          <ac:chgData name="CINE32 AUCH" userId="4a4de3f6a1511c91" providerId="LiveId" clId="{80C69909-4846-4D6E-9BB0-C484C351E767}" dt="2021-04-09T12:59:54.808" v="827" actId="1076"/>
          <ac:spMkLst>
            <pc:docMk/>
            <pc:sldMk cId="4092936960" sldId="272"/>
            <ac:spMk id="33" creationId="{A9186946-78B0-4730-9870-E5161BADD731}"/>
          </ac:spMkLst>
        </pc:spChg>
        <pc:picChg chg="add del mod">
          <ac:chgData name="CINE32 AUCH" userId="4a4de3f6a1511c91" providerId="LiveId" clId="{80C69909-4846-4D6E-9BB0-C484C351E767}" dt="2021-04-09T11:42:40.564" v="262"/>
          <ac:picMkLst>
            <pc:docMk/>
            <pc:sldMk cId="4092936960" sldId="272"/>
            <ac:picMk id="8" creationId="{04342AFB-3933-4916-BCAC-BFF068473330}"/>
          </ac:picMkLst>
        </pc:picChg>
        <pc:picChg chg="add mod">
          <ac:chgData name="CINE32 AUCH" userId="4a4de3f6a1511c91" providerId="LiveId" clId="{80C69909-4846-4D6E-9BB0-C484C351E767}" dt="2021-04-09T13:05:18.473" v="1039" actId="1076"/>
          <ac:picMkLst>
            <pc:docMk/>
            <pc:sldMk cId="4092936960" sldId="272"/>
            <ac:picMk id="10" creationId="{5EACF763-010E-400B-A8E9-7AE23D3D2088}"/>
          </ac:picMkLst>
        </pc:picChg>
        <pc:picChg chg="add mod modCrop">
          <ac:chgData name="CINE32 AUCH" userId="4a4de3f6a1511c91" providerId="LiveId" clId="{80C69909-4846-4D6E-9BB0-C484C351E767}" dt="2021-04-09T13:09:29.537" v="1179" actId="14861"/>
          <ac:picMkLst>
            <pc:docMk/>
            <pc:sldMk cId="4092936960" sldId="272"/>
            <ac:picMk id="12" creationId="{A597EE58-4B02-4029-8E9A-19147449D905}"/>
          </ac:picMkLst>
        </pc:picChg>
        <pc:picChg chg="add del">
          <ac:chgData name="CINE32 AUCH" userId="4a4de3f6a1511c91" providerId="LiveId" clId="{80C69909-4846-4D6E-9BB0-C484C351E767}" dt="2021-04-09T11:42:24.793" v="251" actId="26606"/>
          <ac:picMkLst>
            <pc:docMk/>
            <pc:sldMk cId="4092936960" sldId="272"/>
            <ac:picMk id="22" creationId="{75554383-98AF-4A47-BB65-705FAAA4BE6A}"/>
          </ac:picMkLst>
        </pc:picChg>
        <pc:picChg chg="add del mod modCrop">
          <ac:chgData name="CINE32 AUCH" userId="4a4de3f6a1511c91" providerId="LiveId" clId="{80C69909-4846-4D6E-9BB0-C484C351E767}" dt="2021-04-09T13:44:07.831" v="1459" actId="1440"/>
          <ac:picMkLst>
            <pc:docMk/>
            <pc:sldMk cId="4092936960" sldId="272"/>
            <ac:picMk id="30" creationId="{F572FD5A-D5CA-4ABB-91C8-7E41AC94C2C8}"/>
          </ac:picMkLst>
        </pc:picChg>
      </pc:sldChg>
      <pc:sldChg chg="addSp delSp modSp add mod ord">
        <pc:chgData name="CINE32 AUCH" userId="4a4de3f6a1511c91" providerId="LiveId" clId="{80C69909-4846-4D6E-9BB0-C484C351E767}" dt="2021-04-09T14:19:20.988" v="2125" actId="1076"/>
        <pc:sldMkLst>
          <pc:docMk/>
          <pc:sldMk cId="493451285" sldId="273"/>
        </pc:sldMkLst>
        <pc:spChg chg="add del mod">
          <ac:chgData name="CINE32 AUCH" userId="4a4de3f6a1511c91" providerId="LiveId" clId="{80C69909-4846-4D6E-9BB0-C484C351E767}" dt="2021-04-09T11:49:06.423" v="320" actId="478"/>
          <ac:spMkLst>
            <pc:docMk/>
            <pc:sldMk cId="493451285" sldId="273"/>
            <ac:spMk id="7" creationId="{04B5A86A-D6B8-4D0F-82EF-A2B15AEBC870}"/>
          </ac:spMkLst>
        </pc:spChg>
        <pc:spChg chg="add mod">
          <ac:chgData name="CINE32 AUCH" userId="4a4de3f6a1511c91" providerId="LiveId" clId="{80C69909-4846-4D6E-9BB0-C484C351E767}" dt="2021-04-09T14:19:20.988" v="2125" actId="1076"/>
          <ac:spMkLst>
            <pc:docMk/>
            <pc:sldMk cId="493451285" sldId="273"/>
            <ac:spMk id="13" creationId="{CE5F8E82-B9ED-426E-B4FB-7B4479E0A271}"/>
          </ac:spMkLst>
        </pc:spChg>
        <pc:picChg chg="add mod">
          <ac:chgData name="CINE32 AUCH" userId="4a4de3f6a1511c91" providerId="LiveId" clId="{80C69909-4846-4D6E-9BB0-C484C351E767}" dt="2021-04-09T11:45:57.412" v="293" actId="1076"/>
          <ac:picMkLst>
            <pc:docMk/>
            <pc:sldMk cId="493451285" sldId="273"/>
            <ac:picMk id="3" creationId="{88E27A2F-1690-4D0E-B062-1683D972A7C0}"/>
          </ac:picMkLst>
        </pc:picChg>
        <pc:picChg chg="add mod">
          <ac:chgData name="CINE32 AUCH" userId="4a4de3f6a1511c91" providerId="LiveId" clId="{80C69909-4846-4D6E-9BB0-C484C351E767}" dt="2021-04-09T11:46:51.269" v="302" actId="1076"/>
          <ac:picMkLst>
            <pc:docMk/>
            <pc:sldMk cId="493451285" sldId="273"/>
            <ac:picMk id="5" creationId="{66881675-81C4-4B5B-BCA4-1893C5621B65}"/>
          </ac:picMkLst>
        </pc:picChg>
        <pc:picChg chg="del">
          <ac:chgData name="CINE32 AUCH" userId="4a4de3f6a1511c91" providerId="LiveId" clId="{80C69909-4846-4D6E-9BB0-C484C351E767}" dt="2021-04-09T11:45:53.854" v="292" actId="478"/>
          <ac:picMkLst>
            <pc:docMk/>
            <pc:sldMk cId="493451285" sldId="273"/>
            <ac:picMk id="10" creationId="{5EACF763-010E-400B-A8E9-7AE23D3D2088}"/>
          </ac:picMkLst>
        </pc:picChg>
        <pc:picChg chg="del">
          <ac:chgData name="CINE32 AUCH" userId="4a4de3f6a1511c91" providerId="LiveId" clId="{80C69909-4846-4D6E-9BB0-C484C351E767}" dt="2021-04-09T11:46:17.449" v="295" actId="478"/>
          <ac:picMkLst>
            <pc:docMk/>
            <pc:sldMk cId="493451285" sldId="273"/>
            <ac:picMk id="12" creationId="{A597EE58-4B02-4029-8E9A-19147449D905}"/>
          </ac:picMkLst>
        </pc:picChg>
        <pc:picChg chg="del">
          <ac:chgData name="CINE32 AUCH" userId="4a4de3f6a1511c91" providerId="LiveId" clId="{80C69909-4846-4D6E-9BB0-C484C351E767}" dt="2021-04-09T11:46:48.138" v="301" actId="478"/>
          <ac:picMkLst>
            <pc:docMk/>
            <pc:sldMk cId="493451285" sldId="273"/>
            <ac:picMk id="30" creationId="{F572FD5A-D5CA-4ABB-91C8-7E41AC94C2C8}"/>
          </ac:picMkLst>
        </pc:picChg>
      </pc:sldChg>
      <pc:sldChg chg="addSp delSp modSp add mod ord">
        <pc:chgData name="CINE32 AUCH" userId="4a4de3f6a1511c91" providerId="LiveId" clId="{80C69909-4846-4D6E-9BB0-C484C351E767}" dt="2021-04-09T14:19:15.340" v="2124" actId="1076"/>
        <pc:sldMkLst>
          <pc:docMk/>
          <pc:sldMk cId="2876237380" sldId="274"/>
        </pc:sldMkLst>
        <pc:spChg chg="add mod">
          <ac:chgData name="CINE32 AUCH" userId="4a4de3f6a1511c91" providerId="LiveId" clId="{80C69909-4846-4D6E-9BB0-C484C351E767}" dt="2021-04-09T14:19:15.340" v="2124" actId="1076"/>
          <ac:spMkLst>
            <pc:docMk/>
            <pc:sldMk cId="2876237380" sldId="274"/>
            <ac:spMk id="6" creationId="{3E0820FB-6FEC-4007-B480-5137A64D64D4}"/>
          </ac:spMkLst>
        </pc:spChg>
        <pc:spChg chg="del mod">
          <ac:chgData name="CINE32 AUCH" userId="4a4de3f6a1511c91" providerId="LiveId" clId="{80C69909-4846-4D6E-9BB0-C484C351E767}" dt="2021-04-09T11:47:18.768" v="305" actId="478"/>
          <ac:spMkLst>
            <pc:docMk/>
            <pc:sldMk cId="2876237380" sldId="274"/>
            <ac:spMk id="7" creationId="{04B5A86A-D6B8-4D0F-82EF-A2B15AEBC870}"/>
          </ac:spMkLst>
        </pc:spChg>
        <pc:spChg chg="add del mod">
          <ac:chgData name="CINE32 AUCH" userId="4a4de3f6a1511c91" providerId="LiveId" clId="{80C69909-4846-4D6E-9BB0-C484C351E767}" dt="2021-04-09T12:41:17.454" v="680" actId="478"/>
          <ac:spMkLst>
            <pc:docMk/>
            <pc:sldMk cId="2876237380" sldId="274"/>
            <ac:spMk id="8" creationId="{0902A30D-98AD-46A1-9FAD-292E00729D5E}"/>
          </ac:spMkLst>
        </pc:spChg>
        <pc:picChg chg="mod">
          <ac:chgData name="CINE32 AUCH" userId="4a4de3f6a1511c91" providerId="LiveId" clId="{80C69909-4846-4D6E-9BB0-C484C351E767}" dt="2021-04-09T11:47:48.244" v="310" actId="14100"/>
          <ac:picMkLst>
            <pc:docMk/>
            <pc:sldMk cId="2876237380" sldId="274"/>
            <ac:picMk id="3" creationId="{88E27A2F-1690-4D0E-B062-1683D972A7C0}"/>
          </ac:picMkLst>
        </pc:picChg>
        <pc:picChg chg="mod modCrop">
          <ac:chgData name="CINE32 AUCH" userId="4a4de3f6a1511c91" providerId="LiveId" clId="{80C69909-4846-4D6E-9BB0-C484C351E767}" dt="2021-04-09T14:19:12.416" v="2123" actId="1076"/>
          <ac:picMkLst>
            <pc:docMk/>
            <pc:sldMk cId="2876237380" sldId="274"/>
            <ac:picMk id="5" creationId="{66881675-81C4-4B5B-BCA4-1893C5621B65}"/>
          </ac:picMkLst>
        </pc:picChg>
      </pc:sldChg>
      <pc:sldChg chg="addSp modSp add mod ord">
        <pc:chgData name="CINE32 AUCH" userId="4a4de3f6a1511c91" providerId="LiveId" clId="{80C69909-4846-4D6E-9BB0-C484C351E767}" dt="2021-04-09T13:08:47.111" v="1115"/>
        <pc:sldMkLst>
          <pc:docMk/>
          <pc:sldMk cId="4205087254" sldId="275"/>
        </pc:sldMkLst>
        <pc:spChg chg="add mod">
          <ac:chgData name="CINE32 AUCH" userId="4a4de3f6a1511c91" providerId="LiveId" clId="{80C69909-4846-4D6E-9BB0-C484C351E767}" dt="2021-04-09T12:39:17.572" v="629" actId="14100"/>
          <ac:spMkLst>
            <pc:docMk/>
            <pc:sldMk cId="4205087254" sldId="275"/>
            <ac:spMk id="4" creationId="{98805F97-67E5-4532-A160-1F8DA1D7EF81}"/>
          </ac:spMkLst>
        </pc:spChg>
        <pc:picChg chg="mod">
          <ac:chgData name="CINE32 AUCH" userId="4a4de3f6a1511c91" providerId="LiveId" clId="{80C69909-4846-4D6E-9BB0-C484C351E767}" dt="2021-04-09T11:50:38.598" v="330" actId="14100"/>
          <ac:picMkLst>
            <pc:docMk/>
            <pc:sldMk cId="4205087254" sldId="275"/>
            <ac:picMk id="3" creationId="{88E27A2F-1690-4D0E-B062-1683D972A7C0}"/>
          </ac:picMkLst>
        </pc:picChg>
        <pc:picChg chg="mod modCrop">
          <ac:chgData name="CINE32 AUCH" userId="4a4de3f6a1511c91" providerId="LiveId" clId="{80C69909-4846-4D6E-9BB0-C484C351E767}" dt="2021-04-09T11:51:36.274" v="341" actId="1076"/>
          <ac:picMkLst>
            <pc:docMk/>
            <pc:sldMk cId="4205087254" sldId="275"/>
            <ac:picMk id="5" creationId="{66881675-81C4-4B5B-BCA4-1893C5621B65}"/>
          </ac:picMkLst>
        </pc:picChg>
      </pc:sldChg>
      <pc:sldChg chg="addSp modSp add mod ord">
        <pc:chgData name="CINE32 AUCH" userId="4a4de3f6a1511c91" providerId="LiveId" clId="{80C69909-4846-4D6E-9BB0-C484C351E767}" dt="2021-04-09T13:09:52.592" v="1181"/>
        <pc:sldMkLst>
          <pc:docMk/>
          <pc:sldMk cId="1388724286" sldId="276"/>
        </pc:sldMkLst>
        <pc:spChg chg="add mod">
          <ac:chgData name="CINE32 AUCH" userId="4a4de3f6a1511c91" providerId="LiveId" clId="{80C69909-4846-4D6E-9BB0-C484C351E767}" dt="2021-04-09T12:41:33.719" v="681" actId="14100"/>
          <ac:spMkLst>
            <pc:docMk/>
            <pc:sldMk cId="1388724286" sldId="276"/>
            <ac:spMk id="4" creationId="{FB7C43D2-49F4-4E53-B3CE-EB615F098505}"/>
          </ac:spMkLst>
        </pc:spChg>
        <pc:picChg chg="mod ord">
          <ac:chgData name="CINE32 AUCH" userId="4a4de3f6a1511c91" providerId="LiveId" clId="{80C69909-4846-4D6E-9BB0-C484C351E767}" dt="2021-04-09T12:08:44.513" v="384" actId="1076"/>
          <ac:picMkLst>
            <pc:docMk/>
            <pc:sldMk cId="1388724286" sldId="276"/>
            <ac:picMk id="3" creationId="{88E27A2F-1690-4D0E-B062-1683D972A7C0}"/>
          </ac:picMkLst>
        </pc:picChg>
        <pc:picChg chg="mod modCrop">
          <ac:chgData name="CINE32 AUCH" userId="4a4de3f6a1511c91" providerId="LiveId" clId="{80C69909-4846-4D6E-9BB0-C484C351E767}" dt="2021-04-09T12:41:36.505" v="683" actId="1036"/>
          <ac:picMkLst>
            <pc:docMk/>
            <pc:sldMk cId="1388724286" sldId="276"/>
            <ac:picMk id="5" creationId="{66881675-81C4-4B5B-BCA4-1893C5621B65}"/>
          </ac:picMkLst>
        </pc:picChg>
      </pc:sldChg>
      <pc:sldChg chg="addSp delSp modSp add del mod setBg">
        <pc:chgData name="CINE32 AUCH" userId="4a4de3f6a1511c91" providerId="LiveId" clId="{80C69909-4846-4D6E-9BB0-C484C351E767}" dt="2021-04-09T12:06:07.730" v="352" actId="2696"/>
        <pc:sldMkLst>
          <pc:docMk/>
          <pc:sldMk cId="3794332796" sldId="276"/>
        </pc:sldMkLst>
        <pc:spChg chg="add">
          <ac:chgData name="CINE32 AUCH" userId="4a4de3f6a1511c91" providerId="LiveId" clId="{80C69909-4846-4D6E-9BB0-C484C351E767}" dt="2021-04-09T11:52:39.721" v="345" actId="26606"/>
          <ac:spMkLst>
            <pc:docMk/>
            <pc:sldMk cId="3794332796" sldId="276"/>
            <ac:spMk id="8" creationId="{42A4FC2C-047E-45A5-965D-8E1E3BF09BC6}"/>
          </ac:spMkLst>
        </pc:spChg>
        <pc:picChg chg="mod">
          <ac:chgData name="CINE32 AUCH" userId="4a4de3f6a1511c91" providerId="LiveId" clId="{80C69909-4846-4D6E-9BB0-C484C351E767}" dt="2021-04-09T11:52:39.721" v="345" actId="26606"/>
          <ac:picMkLst>
            <pc:docMk/>
            <pc:sldMk cId="3794332796" sldId="276"/>
            <ac:picMk id="3" creationId="{88E27A2F-1690-4D0E-B062-1683D972A7C0}"/>
          </ac:picMkLst>
        </pc:picChg>
        <pc:picChg chg="del">
          <ac:chgData name="CINE32 AUCH" userId="4a4de3f6a1511c91" providerId="LiveId" clId="{80C69909-4846-4D6E-9BB0-C484C351E767}" dt="2021-04-09T11:52:35.477" v="344" actId="478"/>
          <ac:picMkLst>
            <pc:docMk/>
            <pc:sldMk cId="3794332796" sldId="276"/>
            <ac:picMk id="5" creationId="{66881675-81C4-4B5B-BCA4-1893C5621B65}"/>
          </ac:picMkLst>
        </pc:picChg>
      </pc:sldChg>
      <pc:sldChg chg="addSp modSp add mod ord setBg">
        <pc:chgData name="CINE32 AUCH" userId="4a4de3f6a1511c91" providerId="LiveId" clId="{80C69909-4846-4D6E-9BB0-C484C351E767}" dt="2021-04-09T13:08:43.902" v="1113"/>
        <pc:sldMkLst>
          <pc:docMk/>
          <pc:sldMk cId="1384877081" sldId="277"/>
        </pc:sldMkLst>
        <pc:spChg chg="add mod">
          <ac:chgData name="CINE32 AUCH" userId="4a4de3f6a1511c91" providerId="LiveId" clId="{80C69909-4846-4D6E-9BB0-C484C351E767}" dt="2021-04-09T12:38:25.613" v="615" actId="14100"/>
          <ac:spMkLst>
            <pc:docMk/>
            <pc:sldMk cId="1384877081" sldId="277"/>
            <ac:spMk id="6" creationId="{CA91D01D-2D4D-4BE4-A207-53101D67899D}"/>
          </ac:spMkLst>
        </pc:spChg>
        <pc:spChg chg="add">
          <ac:chgData name="CINE32 AUCH" userId="4a4de3f6a1511c91" providerId="LiveId" clId="{80C69909-4846-4D6E-9BB0-C484C351E767}" dt="2021-04-09T12:11:02.789" v="398" actId="26606"/>
          <ac:spMkLst>
            <pc:docMk/>
            <pc:sldMk cId="1384877081" sldId="277"/>
            <ac:spMk id="10" creationId="{E8558839-0873-4376-AE92-C48699D22FE2}"/>
          </ac:spMkLst>
        </pc:spChg>
        <pc:picChg chg="mod">
          <ac:chgData name="CINE32 AUCH" userId="4a4de3f6a1511c91" providerId="LiveId" clId="{80C69909-4846-4D6E-9BB0-C484C351E767}" dt="2021-04-09T12:11:02.789" v="398" actId="26606"/>
          <ac:picMkLst>
            <pc:docMk/>
            <pc:sldMk cId="1384877081" sldId="277"/>
            <ac:picMk id="3" creationId="{88E27A2F-1690-4D0E-B062-1683D972A7C0}"/>
          </ac:picMkLst>
        </pc:picChg>
        <pc:picChg chg="mod modCrop">
          <ac:chgData name="CINE32 AUCH" userId="4a4de3f6a1511c91" providerId="LiveId" clId="{80C69909-4846-4D6E-9BB0-C484C351E767}" dt="2021-04-09T12:12:54.755" v="406" actId="1076"/>
          <ac:picMkLst>
            <pc:docMk/>
            <pc:sldMk cId="1384877081" sldId="277"/>
            <ac:picMk id="5" creationId="{66881675-81C4-4B5B-BCA4-1893C5621B65}"/>
          </ac:picMkLst>
        </pc:picChg>
      </pc:sldChg>
      <pc:sldChg chg="add del">
        <pc:chgData name="CINE32 AUCH" userId="4a4de3f6a1511c91" providerId="LiveId" clId="{80C69909-4846-4D6E-9BB0-C484C351E767}" dt="2021-04-09T12:09:48.527" v="388" actId="2696"/>
        <pc:sldMkLst>
          <pc:docMk/>
          <pc:sldMk cId="3598308287" sldId="277"/>
        </pc:sldMkLst>
      </pc:sldChg>
      <pc:sldChg chg="add del">
        <pc:chgData name="CINE32 AUCH" userId="4a4de3f6a1511c91" providerId="LiveId" clId="{80C69909-4846-4D6E-9BB0-C484C351E767}" dt="2021-04-09T12:09:50.664" v="389" actId="2696"/>
        <pc:sldMkLst>
          <pc:docMk/>
          <pc:sldMk cId="1682716384" sldId="278"/>
        </pc:sldMkLst>
      </pc:sldChg>
      <pc:sldChg chg="addSp modSp add mod ord">
        <pc:chgData name="CINE32 AUCH" userId="4a4de3f6a1511c91" providerId="LiveId" clId="{80C69909-4846-4D6E-9BB0-C484C351E767}" dt="2021-04-09T13:08:53.076" v="1119"/>
        <pc:sldMkLst>
          <pc:docMk/>
          <pc:sldMk cId="3581296111" sldId="278"/>
        </pc:sldMkLst>
        <pc:spChg chg="add mod">
          <ac:chgData name="CINE32 AUCH" userId="4a4de3f6a1511c91" providerId="LiveId" clId="{80C69909-4846-4D6E-9BB0-C484C351E767}" dt="2021-04-09T12:40:24.828" v="661" actId="1076"/>
          <ac:spMkLst>
            <pc:docMk/>
            <pc:sldMk cId="3581296111" sldId="278"/>
            <ac:spMk id="4" creationId="{2537ED5B-5470-4778-AF4B-04353152B209}"/>
          </ac:spMkLst>
        </pc:spChg>
        <pc:picChg chg="mod">
          <ac:chgData name="CINE32 AUCH" userId="4a4de3f6a1511c91" providerId="LiveId" clId="{80C69909-4846-4D6E-9BB0-C484C351E767}" dt="2021-04-09T12:15:00.309" v="415" actId="14826"/>
          <ac:picMkLst>
            <pc:docMk/>
            <pc:sldMk cId="3581296111" sldId="278"/>
            <ac:picMk id="3" creationId="{88E27A2F-1690-4D0E-B062-1683D972A7C0}"/>
          </ac:picMkLst>
        </pc:picChg>
        <pc:picChg chg="mod">
          <ac:chgData name="CINE32 AUCH" userId="4a4de3f6a1511c91" providerId="LiveId" clId="{80C69909-4846-4D6E-9BB0-C484C351E767}" dt="2021-04-09T12:15:08.956" v="416" actId="14826"/>
          <ac:picMkLst>
            <pc:docMk/>
            <pc:sldMk cId="3581296111" sldId="278"/>
            <ac:picMk id="5" creationId="{66881675-81C4-4B5B-BCA4-1893C5621B65}"/>
          </ac:picMkLst>
        </pc:picChg>
      </pc:sldChg>
      <pc:sldChg chg="addSp delSp modSp add mod ord setBg setClrOvrMap">
        <pc:chgData name="CINE32 AUCH" userId="4a4de3f6a1511c91" providerId="LiveId" clId="{80C69909-4846-4D6E-9BB0-C484C351E767}" dt="2021-04-09T13:10:06.565" v="1185"/>
        <pc:sldMkLst>
          <pc:docMk/>
          <pc:sldMk cId="2601427262" sldId="279"/>
        </pc:sldMkLst>
        <pc:spChg chg="add">
          <ac:chgData name="CINE32 AUCH" userId="4a4de3f6a1511c91" providerId="LiveId" clId="{80C69909-4846-4D6E-9BB0-C484C351E767}" dt="2021-04-09T12:18:12.440" v="438" actId="26606"/>
          <ac:spMkLst>
            <pc:docMk/>
            <pc:sldMk cId="2601427262" sldId="279"/>
            <ac:spMk id="6" creationId="{F3060C83-F051-4F0E-ABAD-AA0DFC48B218}"/>
          </ac:spMkLst>
        </pc:spChg>
        <pc:spChg chg="add">
          <ac:chgData name="CINE32 AUCH" userId="4a4de3f6a1511c91" providerId="LiveId" clId="{80C69909-4846-4D6E-9BB0-C484C351E767}" dt="2021-04-09T12:18:12.440" v="438" actId="26606"/>
          <ac:spMkLst>
            <pc:docMk/>
            <pc:sldMk cId="2601427262" sldId="279"/>
            <ac:spMk id="7" creationId="{83C98ABE-055B-441F-B07E-44F97F083C39}"/>
          </ac:spMkLst>
        </pc:spChg>
        <pc:spChg chg="add del">
          <ac:chgData name="CINE32 AUCH" userId="4a4de3f6a1511c91" providerId="LiveId" clId="{80C69909-4846-4D6E-9BB0-C484C351E767}" dt="2021-04-09T12:17:56.406" v="431" actId="26606"/>
          <ac:spMkLst>
            <pc:docMk/>
            <pc:sldMk cId="2601427262" sldId="279"/>
            <ac:spMk id="8" creationId="{E559D998-AB6C-46E1-B394-118E9A1E2D62}"/>
          </ac:spMkLst>
        </pc:spChg>
        <pc:spChg chg="add">
          <ac:chgData name="CINE32 AUCH" userId="4a4de3f6a1511c91" providerId="LiveId" clId="{80C69909-4846-4D6E-9BB0-C484C351E767}" dt="2021-04-09T12:18:12.440" v="438" actId="26606"/>
          <ac:spMkLst>
            <pc:docMk/>
            <pc:sldMk cId="2601427262" sldId="279"/>
            <ac:spMk id="9" creationId="{29FDB030-9B49-4CED-8CCD-4D99382388AC}"/>
          </ac:spMkLst>
        </pc:spChg>
        <pc:spChg chg="add del">
          <ac:chgData name="CINE32 AUCH" userId="4a4de3f6a1511c91" providerId="LiveId" clId="{80C69909-4846-4D6E-9BB0-C484C351E767}" dt="2021-04-09T12:17:58.158" v="433" actId="26606"/>
          <ac:spMkLst>
            <pc:docMk/>
            <pc:sldMk cId="2601427262" sldId="279"/>
            <ac:spMk id="10" creationId="{42A4FC2C-047E-45A5-965D-8E1E3BF09BC6}"/>
          </ac:spMkLst>
        </pc:spChg>
        <pc:spChg chg="add">
          <ac:chgData name="CINE32 AUCH" userId="4a4de3f6a1511c91" providerId="LiveId" clId="{80C69909-4846-4D6E-9BB0-C484C351E767}" dt="2021-04-09T12:18:12.440" v="438" actId="26606"/>
          <ac:spMkLst>
            <pc:docMk/>
            <pc:sldMk cId="2601427262" sldId="279"/>
            <ac:spMk id="11" creationId="{3783CA14-24A1-485C-8B30-D6A5D87987AD}"/>
          </ac:spMkLst>
        </pc:spChg>
        <pc:spChg chg="add del">
          <ac:chgData name="CINE32 AUCH" userId="4a4de3f6a1511c91" providerId="LiveId" clId="{80C69909-4846-4D6E-9BB0-C484C351E767}" dt="2021-04-09T12:18:08.058" v="435" actId="26606"/>
          <ac:spMkLst>
            <pc:docMk/>
            <pc:sldMk cId="2601427262" sldId="279"/>
            <ac:spMk id="12" creationId="{ADAD1991-FFD1-4E94-ABAB-7560D33008E4}"/>
          </ac:spMkLst>
        </pc:spChg>
        <pc:spChg chg="add del">
          <ac:chgData name="CINE32 AUCH" userId="4a4de3f6a1511c91" providerId="LiveId" clId="{80C69909-4846-4D6E-9BB0-C484C351E767}" dt="2021-04-09T12:18:08.058" v="435" actId="26606"/>
          <ac:spMkLst>
            <pc:docMk/>
            <pc:sldMk cId="2601427262" sldId="279"/>
            <ac:spMk id="13" creationId="{57845966-6EFC-468A-9CC7-BAB4B95854E7}"/>
          </ac:spMkLst>
        </pc:spChg>
        <pc:spChg chg="add">
          <ac:chgData name="CINE32 AUCH" userId="4a4de3f6a1511c91" providerId="LiveId" clId="{80C69909-4846-4D6E-9BB0-C484C351E767}" dt="2021-04-09T12:18:12.440" v="438" actId="26606"/>
          <ac:spMkLst>
            <pc:docMk/>
            <pc:sldMk cId="2601427262" sldId="279"/>
            <ac:spMk id="16" creationId="{9A97C86A-04D6-40F7-AE84-31AB43E6A846}"/>
          </ac:spMkLst>
        </pc:spChg>
        <pc:spChg chg="add">
          <ac:chgData name="CINE32 AUCH" userId="4a4de3f6a1511c91" providerId="LiveId" clId="{80C69909-4846-4D6E-9BB0-C484C351E767}" dt="2021-04-09T12:18:12.440" v="438" actId="26606"/>
          <ac:spMkLst>
            <pc:docMk/>
            <pc:sldMk cId="2601427262" sldId="279"/>
            <ac:spMk id="18" creationId="{FF9F2414-84E8-453E-B1F3-389FDE8192D9}"/>
          </ac:spMkLst>
        </pc:spChg>
        <pc:spChg chg="add">
          <ac:chgData name="CINE32 AUCH" userId="4a4de3f6a1511c91" providerId="LiveId" clId="{80C69909-4846-4D6E-9BB0-C484C351E767}" dt="2021-04-09T12:18:12.440" v="438" actId="26606"/>
          <ac:spMkLst>
            <pc:docMk/>
            <pc:sldMk cId="2601427262" sldId="279"/>
            <ac:spMk id="20" creationId="{3ECA69A1-7536-43AC-85EF-C7106179F5ED}"/>
          </ac:spMkLst>
        </pc:spChg>
        <pc:picChg chg="mod">
          <ac:chgData name="CINE32 AUCH" userId="4a4de3f6a1511c91" providerId="LiveId" clId="{80C69909-4846-4D6E-9BB0-C484C351E767}" dt="2021-04-09T12:18:12.440" v="438" actId="26606"/>
          <ac:picMkLst>
            <pc:docMk/>
            <pc:sldMk cId="2601427262" sldId="279"/>
            <ac:picMk id="3" creationId="{88E27A2F-1690-4D0E-B062-1683D972A7C0}"/>
          </ac:picMkLst>
        </pc:picChg>
        <pc:picChg chg="del">
          <ac:chgData name="CINE32 AUCH" userId="4a4de3f6a1511c91" providerId="LiveId" clId="{80C69909-4846-4D6E-9BB0-C484C351E767}" dt="2021-04-09T12:17:00.592" v="421" actId="478"/>
          <ac:picMkLst>
            <pc:docMk/>
            <pc:sldMk cId="2601427262" sldId="279"/>
            <ac:picMk id="5" creationId="{66881675-81C4-4B5B-BCA4-1893C5621B65}"/>
          </ac:picMkLst>
        </pc:picChg>
        <pc:picChg chg="add del">
          <ac:chgData name="CINE32 AUCH" userId="4a4de3f6a1511c91" providerId="LiveId" clId="{80C69909-4846-4D6E-9BB0-C484C351E767}" dt="2021-04-09T12:18:08.058" v="435" actId="26606"/>
          <ac:picMkLst>
            <pc:docMk/>
            <pc:sldMk cId="2601427262" sldId="279"/>
            <ac:picMk id="14" creationId="{75554383-98AF-4A47-BB65-705FAAA4BE6A}"/>
          </ac:picMkLst>
        </pc:picChg>
      </pc:sldChg>
      <pc:sldChg chg="add del">
        <pc:chgData name="CINE32 AUCH" userId="4a4de3f6a1511c91" providerId="LiveId" clId="{80C69909-4846-4D6E-9BB0-C484C351E767}" dt="2021-04-09T12:18:36.723" v="439" actId="2696"/>
        <pc:sldMkLst>
          <pc:docMk/>
          <pc:sldMk cId="2409139271" sldId="280"/>
        </pc:sldMkLst>
      </pc:sldChg>
      <pc:sldChg chg="add del">
        <pc:chgData name="CINE32 AUCH" userId="4a4de3f6a1511c91" providerId="LiveId" clId="{80C69909-4846-4D6E-9BB0-C484C351E767}" dt="2021-04-09T12:24:12.734" v="480" actId="2696"/>
        <pc:sldMkLst>
          <pc:docMk/>
          <pc:sldMk cId="3502878863" sldId="280"/>
        </pc:sldMkLst>
      </pc:sldChg>
      <pc:sldChg chg="addSp delSp modSp add mod ord">
        <pc:chgData name="CINE32 AUCH" userId="4a4de3f6a1511c91" providerId="LiveId" clId="{80C69909-4846-4D6E-9BB0-C484C351E767}" dt="2021-04-09T13:09:03.438" v="1121"/>
        <pc:sldMkLst>
          <pc:docMk/>
          <pc:sldMk cId="794188143" sldId="281"/>
        </pc:sldMkLst>
        <pc:spChg chg="add mod">
          <ac:chgData name="CINE32 AUCH" userId="4a4de3f6a1511c91" providerId="LiveId" clId="{80C69909-4846-4D6E-9BB0-C484C351E767}" dt="2021-04-09T12:41:00.049" v="679" actId="14100"/>
          <ac:spMkLst>
            <pc:docMk/>
            <pc:sldMk cId="794188143" sldId="281"/>
            <ac:spMk id="8" creationId="{DC252BCD-5F2C-4F65-820C-110F755A284C}"/>
          </ac:spMkLst>
        </pc:spChg>
        <pc:picChg chg="mod">
          <ac:chgData name="CINE32 AUCH" userId="4a4de3f6a1511c91" providerId="LiveId" clId="{80C69909-4846-4D6E-9BB0-C484C351E767}" dt="2021-04-09T12:23:48.368" v="477" actId="1076"/>
          <ac:picMkLst>
            <pc:docMk/>
            <pc:sldMk cId="794188143" sldId="281"/>
            <ac:picMk id="3" creationId="{88E27A2F-1690-4D0E-B062-1683D972A7C0}"/>
          </ac:picMkLst>
        </pc:picChg>
        <pc:picChg chg="add mod modCrop">
          <ac:chgData name="CINE32 AUCH" userId="4a4de3f6a1511c91" providerId="LiveId" clId="{80C69909-4846-4D6E-9BB0-C484C351E767}" dt="2021-04-09T12:23:40.175" v="475" actId="1076"/>
          <ac:picMkLst>
            <pc:docMk/>
            <pc:sldMk cId="794188143" sldId="281"/>
            <ac:picMk id="4" creationId="{6B664562-479F-4480-9368-CC0C2BF38EC6}"/>
          </ac:picMkLst>
        </pc:picChg>
        <pc:picChg chg="del mod">
          <ac:chgData name="CINE32 AUCH" userId="4a4de3f6a1511c91" providerId="LiveId" clId="{80C69909-4846-4D6E-9BB0-C484C351E767}" dt="2021-04-09T12:21:08.996" v="448" actId="478"/>
          <ac:picMkLst>
            <pc:docMk/>
            <pc:sldMk cId="794188143" sldId="281"/>
            <ac:picMk id="5" creationId="{66881675-81C4-4B5B-BCA4-1893C5621B65}"/>
          </ac:picMkLst>
        </pc:picChg>
        <pc:picChg chg="add mod modCrop">
          <ac:chgData name="CINE32 AUCH" userId="4a4de3f6a1511c91" providerId="LiveId" clId="{80C69909-4846-4D6E-9BB0-C484C351E767}" dt="2021-04-09T12:23:36.726" v="474" actId="1076"/>
          <ac:picMkLst>
            <pc:docMk/>
            <pc:sldMk cId="794188143" sldId="281"/>
            <ac:picMk id="7" creationId="{FE23C4A4-CEF5-4C60-BC9F-78F0C66CE3BA}"/>
          </ac:picMkLst>
        </pc:picChg>
      </pc:sldChg>
      <pc:sldChg chg="addSp delSp modSp new mod ord">
        <pc:chgData name="CINE32 AUCH" userId="4a4de3f6a1511c91" providerId="LiveId" clId="{80C69909-4846-4D6E-9BB0-C484C351E767}" dt="2021-04-09T13:10:09.288" v="1187"/>
        <pc:sldMkLst>
          <pc:docMk/>
          <pc:sldMk cId="1830957978" sldId="282"/>
        </pc:sldMkLst>
        <pc:spChg chg="del">
          <ac:chgData name="CINE32 AUCH" userId="4a4de3f6a1511c91" providerId="LiveId" clId="{80C69909-4846-4D6E-9BB0-C484C351E767}" dt="2021-04-09T12:43:07.150" v="688" actId="478"/>
          <ac:spMkLst>
            <pc:docMk/>
            <pc:sldMk cId="1830957978" sldId="282"/>
            <ac:spMk id="2" creationId="{E2C9ACB9-D562-42A1-AD86-E543D5D357B5}"/>
          </ac:spMkLst>
        </pc:spChg>
        <pc:spChg chg="del">
          <ac:chgData name="CINE32 AUCH" userId="4a4de3f6a1511c91" providerId="LiveId" clId="{80C69909-4846-4D6E-9BB0-C484C351E767}" dt="2021-04-09T12:43:03.423" v="687" actId="478"/>
          <ac:spMkLst>
            <pc:docMk/>
            <pc:sldMk cId="1830957978" sldId="282"/>
            <ac:spMk id="3" creationId="{AC4F6458-06C5-4736-8987-B7D449E2B6CC}"/>
          </ac:spMkLst>
        </pc:spChg>
        <pc:spChg chg="del">
          <ac:chgData name="CINE32 AUCH" userId="4a4de3f6a1511c91" providerId="LiveId" clId="{80C69909-4846-4D6E-9BB0-C484C351E767}" dt="2021-04-09T12:42:59.127" v="684" actId="931"/>
          <ac:spMkLst>
            <pc:docMk/>
            <pc:sldMk cId="1830957978" sldId="282"/>
            <ac:spMk id="4" creationId="{5CF894D8-5E1B-4BE5-9131-9BF6577EFDD5}"/>
          </ac:spMkLst>
        </pc:spChg>
        <pc:spChg chg="del">
          <ac:chgData name="CINE32 AUCH" userId="4a4de3f6a1511c91" providerId="LiveId" clId="{80C69909-4846-4D6E-9BB0-C484C351E767}" dt="2021-04-09T12:43:09.372" v="689" actId="478"/>
          <ac:spMkLst>
            <pc:docMk/>
            <pc:sldMk cId="1830957978" sldId="282"/>
            <ac:spMk id="5" creationId="{24E76FAF-9A4A-46E5-B253-D91CFD280DAF}"/>
          </ac:spMkLst>
        </pc:spChg>
        <pc:spChg chg="del">
          <ac:chgData name="CINE32 AUCH" userId="4a4de3f6a1511c91" providerId="LiveId" clId="{80C69909-4846-4D6E-9BB0-C484C351E767}" dt="2021-04-09T12:43:10.792" v="690" actId="478"/>
          <ac:spMkLst>
            <pc:docMk/>
            <pc:sldMk cId="1830957978" sldId="282"/>
            <ac:spMk id="6" creationId="{AB0016B3-22A2-4ECE-8466-2A8839709989}"/>
          </ac:spMkLst>
        </pc:spChg>
        <pc:picChg chg="add mod modCrop">
          <ac:chgData name="CINE32 AUCH" userId="4a4de3f6a1511c91" providerId="LiveId" clId="{80C69909-4846-4D6E-9BB0-C484C351E767}" dt="2021-04-09T12:44:01.057" v="703" actId="1076"/>
          <ac:picMkLst>
            <pc:docMk/>
            <pc:sldMk cId="1830957978" sldId="282"/>
            <ac:picMk id="8" creationId="{64B60896-BE21-4B3D-ADC6-E737B1436EFB}"/>
          </ac:picMkLst>
        </pc:picChg>
        <pc:picChg chg="add mod">
          <ac:chgData name="CINE32 AUCH" userId="4a4de3f6a1511c91" providerId="LiveId" clId="{80C69909-4846-4D6E-9BB0-C484C351E767}" dt="2021-04-09T12:49:01.090" v="715" actId="1076"/>
          <ac:picMkLst>
            <pc:docMk/>
            <pc:sldMk cId="1830957978" sldId="282"/>
            <ac:picMk id="10" creationId="{0E75CF44-CA8C-4D3C-9643-A2B63249C060}"/>
          </ac:picMkLst>
        </pc:picChg>
      </pc:sldChg>
      <pc:sldChg chg="addSp delSp modSp new mod ord">
        <pc:chgData name="CINE32 AUCH" userId="4a4de3f6a1511c91" providerId="LiveId" clId="{80C69909-4846-4D6E-9BB0-C484C351E767}" dt="2021-04-09T13:44:23.963" v="1460" actId="1440"/>
        <pc:sldMkLst>
          <pc:docMk/>
          <pc:sldMk cId="3427916266" sldId="283"/>
        </pc:sldMkLst>
        <pc:spChg chg="del">
          <ac:chgData name="CINE32 AUCH" userId="4a4de3f6a1511c91" providerId="LiveId" clId="{80C69909-4846-4D6E-9BB0-C484C351E767}" dt="2021-04-09T12:51:07.709" v="723" actId="478"/>
          <ac:spMkLst>
            <pc:docMk/>
            <pc:sldMk cId="3427916266" sldId="283"/>
            <ac:spMk id="2" creationId="{539A0DEA-2438-4FAD-88F4-975ADDE4D409}"/>
          </ac:spMkLst>
        </pc:spChg>
        <pc:spChg chg="del">
          <ac:chgData name="CINE32 AUCH" userId="4a4de3f6a1511c91" providerId="LiveId" clId="{80C69909-4846-4D6E-9BB0-C484C351E767}" dt="2021-04-09T12:51:02.456" v="722" actId="478"/>
          <ac:spMkLst>
            <pc:docMk/>
            <pc:sldMk cId="3427916266" sldId="283"/>
            <ac:spMk id="3" creationId="{A67B3293-357A-482C-9FA5-5E14F65678E9}"/>
          </ac:spMkLst>
        </pc:spChg>
        <pc:spChg chg="del">
          <ac:chgData name="CINE32 AUCH" userId="4a4de3f6a1511c91" providerId="LiveId" clId="{80C69909-4846-4D6E-9BB0-C484C351E767}" dt="2021-04-09T12:50:55.836" v="719" actId="931"/>
          <ac:spMkLst>
            <pc:docMk/>
            <pc:sldMk cId="3427916266" sldId="283"/>
            <ac:spMk id="4" creationId="{27725707-10E7-4D3B-A408-A8BA1D5C7C73}"/>
          </ac:spMkLst>
        </pc:spChg>
        <pc:spChg chg="del">
          <ac:chgData name="CINE32 AUCH" userId="4a4de3f6a1511c91" providerId="LiveId" clId="{80C69909-4846-4D6E-9BB0-C484C351E767}" dt="2021-04-09T12:52:45.880" v="738" actId="478"/>
          <ac:spMkLst>
            <pc:docMk/>
            <pc:sldMk cId="3427916266" sldId="283"/>
            <ac:spMk id="5" creationId="{86546EAD-B389-42BE-807F-5DF21EB161FA}"/>
          </ac:spMkLst>
        </pc:spChg>
        <pc:spChg chg="del">
          <ac:chgData name="CINE32 AUCH" userId="4a4de3f6a1511c91" providerId="LiveId" clId="{80C69909-4846-4D6E-9BB0-C484C351E767}" dt="2021-04-09T12:51:27.343" v="726" actId="931"/>
          <ac:spMkLst>
            <pc:docMk/>
            <pc:sldMk cId="3427916266" sldId="283"/>
            <ac:spMk id="6" creationId="{1720BD51-2B1D-482B-A82C-B85656DDA34E}"/>
          </ac:spMkLst>
        </pc:spChg>
        <pc:spChg chg="add del mod">
          <ac:chgData name="CINE32 AUCH" userId="4a4de3f6a1511c91" providerId="LiveId" clId="{80C69909-4846-4D6E-9BB0-C484C351E767}" dt="2021-04-09T12:56:33.654" v="787" actId="478"/>
          <ac:spMkLst>
            <pc:docMk/>
            <pc:sldMk cId="3427916266" sldId="283"/>
            <ac:spMk id="15" creationId="{4E13323F-D978-4E7A-A140-3211B201A5FC}"/>
          </ac:spMkLst>
        </pc:spChg>
        <pc:spChg chg="add mod">
          <ac:chgData name="CINE32 AUCH" userId="4a4de3f6a1511c91" providerId="LiveId" clId="{80C69909-4846-4D6E-9BB0-C484C351E767}" dt="2021-04-09T13:07:00.292" v="1095" actId="1076"/>
          <ac:spMkLst>
            <pc:docMk/>
            <pc:sldMk cId="3427916266" sldId="283"/>
            <ac:spMk id="16" creationId="{2C80A684-C724-48AC-88F9-F74FB7B07132}"/>
          </ac:spMkLst>
        </pc:spChg>
        <pc:picChg chg="add mod">
          <ac:chgData name="CINE32 AUCH" userId="4a4de3f6a1511c91" providerId="LiveId" clId="{80C69909-4846-4D6E-9BB0-C484C351E767}" dt="2021-04-09T12:56:36.346" v="788" actId="1076"/>
          <ac:picMkLst>
            <pc:docMk/>
            <pc:sldMk cId="3427916266" sldId="283"/>
            <ac:picMk id="8" creationId="{CE94D89A-7B9C-4838-8D29-8A800779FA60}"/>
          </ac:picMkLst>
        </pc:picChg>
        <pc:picChg chg="add mod modCrop">
          <ac:chgData name="CINE32 AUCH" userId="4a4de3f6a1511c91" providerId="LiveId" clId="{80C69909-4846-4D6E-9BB0-C484C351E767}" dt="2021-04-09T13:44:23.963" v="1460" actId="1440"/>
          <ac:picMkLst>
            <pc:docMk/>
            <pc:sldMk cId="3427916266" sldId="283"/>
            <ac:picMk id="10" creationId="{E0CEE21B-210C-410C-85B8-E2CD9CC1F83C}"/>
          </ac:picMkLst>
        </pc:picChg>
        <pc:picChg chg="add mod modCrop">
          <ac:chgData name="CINE32 AUCH" userId="4a4de3f6a1511c91" providerId="LiveId" clId="{80C69909-4846-4D6E-9BB0-C484C351E767}" dt="2021-04-09T12:57:55.306" v="805" actId="1076"/>
          <ac:picMkLst>
            <pc:docMk/>
            <pc:sldMk cId="3427916266" sldId="283"/>
            <ac:picMk id="12" creationId="{A35DFE12-716A-41BF-BBAA-70A5EC213609}"/>
          </ac:picMkLst>
        </pc:picChg>
        <pc:picChg chg="add mod">
          <ac:chgData name="CINE32 AUCH" userId="4a4de3f6a1511c91" providerId="LiveId" clId="{80C69909-4846-4D6E-9BB0-C484C351E767}" dt="2021-04-09T12:57:46.896" v="802" actId="1076"/>
          <ac:picMkLst>
            <pc:docMk/>
            <pc:sldMk cId="3427916266" sldId="283"/>
            <ac:picMk id="14" creationId="{819F165D-9385-4442-A8EC-35B81CF6EB7E}"/>
          </ac:picMkLst>
        </pc:picChg>
      </pc:sldChg>
      <pc:sldChg chg="addSp delSp modSp add mod ord">
        <pc:chgData name="CINE32 AUCH" userId="4a4de3f6a1511c91" providerId="LiveId" clId="{80C69909-4846-4D6E-9BB0-C484C351E767}" dt="2021-04-09T14:18:58.026" v="2121" actId="1076"/>
        <pc:sldMkLst>
          <pc:docMk/>
          <pc:sldMk cId="3393960675" sldId="284"/>
        </pc:sldMkLst>
        <pc:spChg chg="add del mod">
          <ac:chgData name="CINE32 AUCH" userId="4a4de3f6a1511c91" providerId="LiveId" clId="{80C69909-4846-4D6E-9BB0-C484C351E767}" dt="2021-04-09T13:06:38.088" v="1093" actId="478"/>
          <ac:spMkLst>
            <pc:docMk/>
            <pc:sldMk cId="3393960675" sldId="284"/>
            <ac:spMk id="3" creationId="{A03D8352-42E5-447C-BAC2-0906901C08E5}"/>
          </ac:spMkLst>
        </pc:spChg>
        <pc:spChg chg="mod">
          <ac:chgData name="CINE32 AUCH" userId="4a4de3f6a1511c91" providerId="LiveId" clId="{80C69909-4846-4D6E-9BB0-C484C351E767}" dt="2021-04-09T14:18:58.026" v="2121" actId="1076"/>
          <ac:spMkLst>
            <pc:docMk/>
            <pc:sldMk cId="3393960675" sldId="284"/>
            <ac:spMk id="33" creationId="{A9186946-78B0-4730-9870-E5161BADD731}"/>
          </ac:spMkLst>
        </pc:spChg>
        <pc:picChg chg="add del">
          <ac:chgData name="CINE32 AUCH" userId="4a4de3f6a1511c91" providerId="LiveId" clId="{80C69909-4846-4D6E-9BB0-C484C351E767}" dt="2021-04-09T13:06:33.242" v="1092" actId="478"/>
          <ac:picMkLst>
            <pc:docMk/>
            <pc:sldMk cId="3393960675" sldId="284"/>
            <ac:picMk id="10" creationId="{5EACF763-010E-400B-A8E9-7AE23D3D2088}"/>
          </ac:picMkLst>
        </pc:picChg>
        <pc:picChg chg="mod">
          <ac:chgData name="CINE32 AUCH" userId="4a4de3f6a1511c91" providerId="LiveId" clId="{80C69909-4846-4D6E-9BB0-C484C351E767}" dt="2021-04-09T13:06:41.150" v="1094" actId="1076"/>
          <ac:picMkLst>
            <pc:docMk/>
            <pc:sldMk cId="3393960675" sldId="284"/>
            <ac:picMk id="12" creationId="{A597EE58-4B02-4029-8E9A-19147449D905}"/>
          </ac:picMkLst>
        </pc:picChg>
        <pc:picChg chg="del">
          <ac:chgData name="CINE32 AUCH" userId="4a4de3f6a1511c91" providerId="LiveId" clId="{80C69909-4846-4D6E-9BB0-C484C351E767}" dt="2021-04-09T13:06:24.415" v="1089" actId="478"/>
          <ac:picMkLst>
            <pc:docMk/>
            <pc:sldMk cId="3393960675" sldId="284"/>
            <ac:picMk id="30" creationId="{F572FD5A-D5CA-4ABB-91C8-7E41AC94C2C8}"/>
          </ac:picMkLst>
        </pc:picChg>
      </pc:sldChg>
      <pc:sldChg chg="addSp delSp modSp add mod">
        <pc:chgData name="CINE32 AUCH" userId="4a4de3f6a1511c91" providerId="LiveId" clId="{80C69909-4846-4D6E-9BB0-C484C351E767}" dt="2021-04-09T14:20:48.682" v="2127" actId="1440"/>
        <pc:sldMkLst>
          <pc:docMk/>
          <pc:sldMk cId="1592562918" sldId="285"/>
        </pc:sldMkLst>
        <pc:spChg chg="del mod">
          <ac:chgData name="CINE32 AUCH" userId="4a4de3f6a1511c91" providerId="LiveId" clId="{80C69909-4846-4D6E-9BB0-C484C351E767}" dt="2021-04-09T13:12:20.838" v="1209" actId="478"/>
          <ac:spMkLst>
            <pc:docMk/>
            <pc:sldMk cId="1592562918" sldId="285"/>
            <ac:spMk id="6" creationId="{C110F6D0-EF09-4465-AAC7-D912D29029EA}"/>
          </ac:spMkLst>
        </pc:spChg>
        <pc:spChg chg="mod">
          <ac:chgData name="CINE32 AUCH" userId="4a4de3f6a1511c91" providerId="LiveId" clId="{80C69909-4846-4D6E-9BB0-C484C351E767}" dt="2021-04-09T13:13:13.714" v="1220" actId="1076"/>
          <ac:spMkLst>
            <pc:docMk/>
            <pc:sldMk cId="1592562918" sldId="285"/>
            <ac:spMk id="11" creationId="{DDEFA772-02EA-406C-8D47-0A0C06C33CCA}"/>
          </ac:spMkLst>
        </pc:spChg>
        <pc:spChg chg="add mod">
          <ac:chgData name="CINE32 AUCH" userId="4a4de3f6a1511c91" providerId="LiveId" clId="{80C69909-4846-4D6E-9BB0-C484C351E767}" dt="2021-04-09T13:13:48.464" v="1232" actId="20577"/>
          <ac:spMkLst>
            <pc:docMk/>
            <pc:sldMk cId="1592562918" sldId="285"/>
            <ac:spMk id="12" creationId="{BBCCF794-55B0-469D-8158-7A61E1F91394}"/>
          </ac:spMkLst>
        </pc:spChg>
        <pc:picChg chg="add mod">
          <ac:chgData name="CINE32 AUCH" userId="4a4de3f6a1511c91" providerId="LiveId" clId="{80C69909-4846-4D6E-9BB0-C484C351E767}" dt="2021-04-09T14:20:48.682" v="2127" actId="1440"/>
          <ac:picMkLst>
            <pc:docMk/>
            <pc:sldMk cId="1592562918" sldId="285"/>
            <ac:picMk id="3" creationId="{D1C556D4-7F94-4145-B5F2-71C639F9B560}"/>
          </ac:picMkLst>
        </pc:picChg>
        <pc:picChg chg="del">
          <ac:chgData name="CINE32 AUCH" userId="4a4de3f6a1511c91" providerId="LiveId" clId="{80C69909-4846-4D6E-9BB0-C484C351E767}" dt="2021-04-09T13:12:16.139" v="1206" actId="478"/>
          <ac:picMkLst>
            <pc:docMk/>
            <pc:sldMk cId="1592562918" sldId="285"/>
            <ac:picMk id="4" creationId="{6A075C98-8A9D-4E5E-A0BD-66E0A07ED090}"/>
          </ac:picMkLst>
        </pc:picChg>
        <pc:picChg chg="del">
          <ac:chgData name="CINE32 AUCH" userId="4a4de3f6a1511c91" providerId="LiveId" clId="{80C69909-4846-4D6E-9BB0-C484C351E767}" dt="2021-04-09T13:12:17.358" v="1207" actId="478"/>
          <ac:picMkLst>
            <pc:docMk/>
            <pc:sldMk cId="1592562918" sldId="285"/>
            <ac:picMk id="5" creationId="{7F00C735-61F9-45B0-9402-E7BB49699425}"/>
          </ac:picMkLst>
        </pc:picChg>
        <pc:picChg chg="mod">
          <ac:chgData name="CINE32 AUCH" userId="4a4de3f6a1511c91" providerId="LiveId" clId="{80C69909-4846-4D6E-9BB0-C484C351E767}" dt="2021-04-09T13:40:45.827" v="1446" actId="1440"/>
          <ac:picMkLst>
            <pc:docMk/>
            <pc:sldMk cId="1592562918" sldId="285"/>
            <ac:picMk id="10" creationId="{9E5BF46D-8D5B-4802-B2DE-BC78B92DE63D}"/>
          </ac:picMkLst>
        </pc:picChg>
      </pc:sldChg>
      <pc:sldChg chg="addSp delSp modSp new del mod">
        <pc:chgData name="CINE32 AUCH" userId="4a4de3f6a1511c91" providerId="LiveId" clId="{80C69909-4846-4D6E-9BB0-C484C351E767}" dt="2021-04-09T13:15:51.352" v="1251" actId="2696"/>
        <pc:sldMkLst>
          <pc:docMk/>
          <pc:sldMk cId="2806305633" sldId="286"/>
        </pc:sldMkLst>
        <pc:spChg chg="del">
          <ac:chgData name="CINE32 AUCH" userId="4a4de3f6a1511c91" providerId="LiveId" clId="{80C69909-4846-4D6E-9BB0-C484C351E767}" dt="2021-04-09T13:14:16.664" v="1235" actId="478"/>
          <ac:spMkLst>
            <pc:docMk/>
            <pc:sldMk cId="2806305633" sldId="286"/>
            <ac:spMk id="2" creationId="{5734A7EB-AFB8-4528-BE06-27FDDA640F28}"/>
          </ac:spMkLst>
        </pc:spChg>
        <pc:spChg chg="del">
          <ac:chgData name="CINE32 AUCH" userId="4a4de3f6a1511c91" providerId="LiveId" clId="{80C69909-4846-4D6E-9BB0-C484C351E767}" dt="2021-04-09T13:14:14.991" v="1234" actId="478"/>
          <ac:spMkLst>
            <pc:docMk/>
            <pc:sldMk cId="2806305633" sldId="286"/>
            <ac:spMk id="3" creationId="{C43C7B02-0106-4648-BE93-409C73A86C9B}"/>
          </ac:spMkLst>
        </pc:spChg>
        <pc:spChg chg="del">
          <ac:chgData name="CINE32 AUCH" userId="4a4de3f6a1511c91" providerId="LiveId" clId="{80C69909-4846-4D6E-9BB0-C484C351E767}" dt="2021-04-09T13:14:18.338" v="1236" actId="478"/>
          <ac:spMkLst>
            <pc:docMk/>
            <pc:sldMk cId="2806305633" sldId="286"/>
            <ac:spMk id="4" creationId="{DEC31165-4785-42B1-BA9C-68DB17B9DFB8}"/>
          </ac:spMkLst>
        </pc:spChg>
        <pc:spChg chg="del">
          <ac:chgData name="CINE32 AUCH" userId="4a4de3f6a1511c91" providerId="LiveId" clId="{80C69909-4846-4D6E-9BB0-C484C351E767}" dt="2021-04-09T13:14:19.704" v="1237" actId="478"/>
          <ac:spMkLst>
            <pc:docMk/>
            <pc:sldMk cId="2806305633" sldId="286"/>
            <ac:spMk id="5" creationId="{58D9490D-4512-42AC-9823-44AE84459E6E}"/>
          </ac:spMkLst>
        </pc:spChg>
        <pc:spChg chg="del">
          <ac:chgData name="CINE32 AUCH" userId="4a4de3f6a1511c91" providerId="LiveId" clId="{80C69909-4846-4D6E-9BB0-C484C351E767}" dt="2021-04-09T13:14:21.494" v="1238" actId="478"/>
          <ac:spMkLst>
            <pc:docMk/>
            <pc:sldMk cId="2806305633" sldId="286"/>
            <ac:spMk id="6" creationId="{1EE15302-5689-4DBD-91D2-AE512FFCBC9A}"/>
          </ac:spMkLst>
        </pc:spChg>
        <pc:picChg chg="add mod modCrop">
          <ac:chgData name="CINE32 AUCH" userId="4a4de3f6a1511c91" providerId="LiveId" clId="{80C69909-4846-4D6E-9BB0-C484C351E767}" dt="2021-04-09T13:15:25.253" v="1247" actId="1076"/>
          <ac:picMkLst>
            <pc:docMk/>
            <pc:sldMk cId="2806305633" sldId="286"/>
            <ac:picMk id="8" creationId="{C8B1BAB4-AFFD-43A3-B38E-8F03689DE92B}"/>
          </ac:picMkLst>
        </pc:picChg>
      </pc:sldChg>
      <pc:sldChg chg="addSp modSp add mod ord">
        <pc:chgData name="CINE32 AUCH" userId="4a4de3f6a1511c91" providerId="LiveId" clId="{80C69909-4846-4D6E-9BB0-C484C351E767}" dt="2021-04-09T13:43:54.577" v="1458" actId="1440"/>
        <pc:sldMkLst>
          <pc:docMk/>
          <pc:sldMk cId="1130902866" sldId="287"/>
        </pc:sldMkLst>
        <pc:spChg chg="add mod">
          <ac:chgData name="CINE32 AUCH" userId="4a4de3f6a1511c91" providerId="LiveId" clId="{80C69909-4846-4D6E-9BB0-C484C351E767}" dt="2021-04-09T13:27:21.605" v="1355" actId="14100"/>
          <ac:spMkLst>
            <pc:docMk/>
            <pc:sldMk cId="1130902866" sldId="287"/>
            <ac:spMk id="3" creationId="{A8EFD050-F6D6-481B-B957-BE0DD091A9DD}"/>
          </ac:spMkLst>
        </pc:spChg>
        <pc:picChg chg="mod modCrop">
          <ac:chgData name="CINE32 AUCH" userId="4a4de3f6a1511c91" providerId="LiveId" clId="{80C69909-4846-4D6E-9BB0-C484C351E767}" dt="2021-04-09T13:43:54.577" v="1458" actId="1440"/>
          <ac:picMkLst>
            <pc:docMk/>
            <pc:sldMk cId="1130902866" sldId="287"/>
            <ac:picMk id="8" creationId="{C8B1BAB4-AFFD-43A3-B38E-8F03689DE92B}"/>
          </ac:picMkLst>
        </pc:picChg>
      </pc:sldChg>
      <pc:sldChg chg="addSp delSp modSp add mod">
        <pc:chgData name="CINE32 AUCH" userId="4a4de3f6a1511c91" providerId="LiveId" clId="{80C69909-4846-4D6E-9BB0-C484C351E767}" dt="2021-04-09T14:03:53.781" v="1637" actId="1076"/>
        <pc:sldMkLst>
          <pc:docMk/>
          <pc:sldMk cId="2203464023" sldId="288"/>
        </pc:sldMkLst>
        <pc:spChg chg="del">
          <ac:chgData name="CINE32 AUCH" userId="4a4de3f6a1511c91" providerId="LiveId" clId="{80C69909-4846-4D6E-9BB0-C484C351E767}" dt="2021-04-09T13:20:21.198" v="1298" actId="478"/>
          <ac:spMkLst>
            <pc:docMk/>
            <pc:sldMk cId="2203464023" sldId="288"/>
            <ac:spMk id="7" creationId="{3931728A-5689-4B6E-967E-94BEC3312229}"/>
          </ac:spMkLst>
        </pc:spChg>
        <pc:spChg chg="mod">
          <ac:chgData name="CINE32 AUCH" userId="4a4de3f6a1511c91" providerId="LiveId" clId="{80C69909-4846-4D6E-9BB0-C484C351E767}" dt="2021-04-09T14:03:53.781" v="1637" actId="1076"/>
          <ac:spMkLst>
            <pc:docMk/>
            <pc:sldMk cId="2203464023" sldId="288"/>
            <ac:spMk id="11" creationId="{DDEFA772-02EA-406C-8D47-0A0C06C33CCA}"/>
          </ac:spMkLst>
        </pc:spChg>
        <pc:spChg chg="mod">
          <ac:chgData name="CINE32 AUCH" userId="4a4de3f6a1511c91" providerId="LiveId" clId="{80C69909-4846-4D6E-9BB0-C484C351E767}" dt="2021-04-09T14:03:49.568" v="1636" actId="1076"/>
          <ac:spMkLst>
            <pc:docMk/>
            <pc:sldMk cId="2203464023" sldId="288"/>
            <ac:spMk id="12" creationId="{BBCCF794-55B0-469D-8158-7A61E1F91394}"/>
          </ac:spMkLst>
        </pc:spChg>
        <pc:picChg chg="mod ord modCrop">
          <ac:chgData name="CINE32 AUCH" userId="4a4de3f6a1511c91" providerId="LiveId" clId="{80C69909-4846-4D6E-9BB0-C484C351E767}" dt="2021-04-09T14:02:47.378" v="1624" actId="14100"/>
          <ac:picMkLst>
            <pc:docMk/>
            <pc:sldMk cId="2203464023" sldId="288"/>
            <ac:picMk id="3" creationId="{D1C556D4-7F94-4145-B5F2-71C639F9B560}"/>
          </ac:picMkLst>
        </pc:picChg>
        <pc:picChg chg="add mod ord modCrop">
          <ac:chgData name="CINE32 AUCH" userId="4a4de3f6a1511c91" providerId="LiveId" clId="{80C69909-4846-4D6E-9BB0-C484C351E767}" dt="2021-04-09T14:03:41.813" v="1635" actId="1076"/>
          <ac:picMkLst>
            <pc:docMk/>
            <pc:sldMk cId="2203464023" sldId="288"/>
            <ac:picMk id="4" creationId="{A5087404-63B5-4469-8E41-E233D3593141}"/>
          </ac:picMkLst>
        </pc:picChg>
        <pc:picChg chg="add mod modCrop">
          <ac:chgData name="CINE32 AUCH" userId="4a4de3f6a1511c91" providerId="LiveId" clId="{80C69909-4846-4D6E-9BB0-C484C351E767}" dt="2021-04-09T14:03:30.341" v="1632" actId="1076"/>
          <ac:picMkLst>
            <pc:docMk/>
            <pc:sldMk cId="2203464023" sldId="288"/>
            <ac:picMk id="9" creationId="{A95671A6-1F7F-4967-92BA-BA32525B3196}"/>
          </ac:picMkLst>
        </pc:picChg>
        <pc:picChg chg="mod ord modCrop">
          <ac:chgData name="CINE32 AUCH" userId="4a4de3f6a1511c91" providerId="LiveId" clId="{80C69909-4846-4D6E-9BB0-C484C351E767}" dt="2021-04-09T14:03:22.053" v="1631" actId="1076"/>
          <ac:picMkLst>
            <pc:docMk/>
            <pc:sldMk cId="2203464023" sldId="288"/>
            <ac:picMk id="10" creationId="{9E5BF46D-8D5B-4802-B2DE-BC78B92DE63D}"/>
          </ac:picMkLst>
        </pc:picChg>
      </pc:sldChg>
      <pc:sldChg chg="addSp delSp modSp add mod ord">
        <pc:chgData name="CINE32 AUCH" userId="4a4de3f6a1511c91" providerId="LiveId" clId="{80C69909-4846-4D6E-9BB0-C484C351E767}" dt="2021-04-09T13:50:44.738" v="1485" actId="1076"/>
        <pc:sldMkLst>
          <pc:docMk/>
          <pc:sldMk cId="3287347761" sldId="289"/>
        </pc:sldMkLst>
        <pc:spChg chg="mod">
          <ac:chgData name="CINE32 AUCH" userId="4a4de3f6a1511c91" providerId="LiveId" clId="{80C69909-4846-4D6E-9BB0-C484C351E767}" dt="2021-04-09T13:50:44.738" v="1485" actId="1076"/>
          <ac:spMkLst>
            <pc:docMk/>
            <pc:sldMk cId="3287347761" sldId="289"/>
            <ac:spMk id="3" creationId="{A8EFD050-F6D6-481B-B957-BE0DD091A9DD}"/>
          </ac:spMkLst>
        </pc:spChg>
        <pc:picChg chg="add mod modCrop">
          <ac:chgData name="CINE32 AUCH" userId="4a4de3f6a1511c91" providerId="LiveId" clId="{80C69909-4846-4D6E-9BB0-C484C351E767}" dt="2021-04-09T13:50:41.443" v="1484" actId="1076"/>
          <ac:picMkLst>
            <pc:docMk/>
            <pc:sldMk cId="3287347761" sldId="289"/>
            <ac:picMk id="4" creationId="{34742971-AFB9-4D72-BA65-972856E6C046}"/>
          </ac:picMkLst>
        </pc:picChg>
        <pc:picChg chg="add mod modCrop">
          <ac:chgData name="CINE32 AUCH" userId="4a4de3f6a1511c91" providerId="LiveId" clId="{80C69909-4846-4D6E-9BB0-C484C351E767}" dt="2021-04-09T13:42:49.706" v="1455" actId="1440"/>
          <ac:picMkLst>
            <pc:docMk/>
            <pc:sldMk cId="3287347761" sldId="289"/>
            <ac:picMk id="6" creationId="{FA34FFBC-8671-4106-A5BC-32382DD895C9}"/>
          </ac:picMkLst>
        </pc:picChg>
        <pc:picChg chg="add mod modCrop">
          <ac:chgData name="CINE32 AUCH" userId="4a4de3f6a1511c91" providerId="LiveId" clId="{80C69909-4846-4D6E-9BB0-C484C351E767}" dt="2021-04-09T13:42:59.081" v="1456" actId="1440"/>
          <ac:picMkLst>
            <pc:docMk/>
            <pc:sldMk cId="3287347761" sldId="289"/>
            <ac:picMk id="7" creationId="{B4C83C90-1E23-43C4-86A9-A58281B8C2B0}"/>
          </ac:picMkLst>
        </pc:picChg>
        <pc:picChg chg="del mod">
          <ac:chgData name="CINE32 AUCH" userId="4a4de3f6a1511c91" providerId="LiveId" clId="{80C69909-4846-4D6E-9BB0-C484C351E767}" dt="2021-04-09T13:22:00.755" v="1305" actId="478"/>
          <ac:picMkLst>
            <pc:docMk/>
            <pc:sldMk cId="3287347761" sldId="289"/>
            <ac:picMk id="8" creationId="{C8B1BAB4-AFFD-43A3-B38E-8F03689DE92B}"/>
          </ac:picMkLst>
        </pc:picChg>
      </pc:sldChg>
      <pc:sldChg chg="modSp add mod ord">
        <pc:chgData name="CINE32 AUCH" userId="4a4de3f6a1511c91" providerId="LiveId" clId="{80C69909-4846-4D6E-9BB0-C484C351E767}" dt="2021-04-09T13:39:59.359" v="1442" actId="2085"/>
        <pc:sldMkLst>
          <pc:docMk/>
          <pc:sldMk cId="2526907745" sldId="290"/>
        </pc:sldMkLst>
        <pc:spChg chg="mod">
          <ac:chgData name="CINE32 AUCH" userId="4a4de3f6a1511c91" providerId="LiveId" clId="{80C69909-4846-4D6E-9BB0-C484C351E767}" dt="2021-04-09T13:39:14.541" v="1439" actId="1076"/>
          <ac:spMkLst>
            <pc:docMk/>
            <pc:sldMk cId="2526907745" sldId="290"/>
            <ac:spMk id="3" creationId="{A8EFD050-F6D6-481B-B957-BE0DD091A9DD}"/>
          </ac:spMkLst>
        </pc:spChg>
        <pc:picChg chg="mod">
          <ac:chgData name="CINE32 AUCH" userId="4a4de3f6a1511c91" providerId="LiveId" clId="{80C69909-4846-4D6E-9BB0-C484C351E767}" dt="2021-04-09T13:39:59.359" v="1442" actId="2085"/>
          <ac:picMkLst>
            <pc:docMk/>
            <pc:sldMk cId="2526907745" sldId="290"/>
            <ac:picMk id="8" creationId="{C8B1BAB4-AFFD-43A3-B38E-8F03689DE92B}"/>
          </ac:picMkLst>
        </pc:picChg>
      </pc:sldChg>
      <pc:sldChg chg="modSp add del mod">
        <pc:chgData name="CINE32 AUCH" userId="4a4de3f6a1511c91" providerId="LiveId" clId="{80C69909-4846-4D6E-9BB0-C484C351E767}" dt="2021-04-09T13:24:07.388" v="1326" actId="2696"/>
        <pc:sldMkLst>
          <pc:docMk/>
          <pc:sldMk cId="3793020526" sldId="290"/>
        </pc:sldMkLst>
        <pc:picChg chg="mod modCrop">
          <ac:chgData name="CINE32 AUCH" userId="4a4de3f6a1511c91" providerId="LiveId" clId="{80C69909-4846-4D6E-9BB0-C484C351E767}" dt="2021-04-09T13:23:16.455" v="1316" actId="1076"/>
          <ac:picMkLst>
            <pc:docMk/>
            <pc:sldMk cId="3793020526" sldId="290"/>
            <ac:picMk id="4" creationId="{34742971-AFB9-4D72-BA65-972856E6C046}"/>
          </ac:picMkLst>
        </pc:picChg>
      </pc:sldChg>
      <pc:sldChg chg="addSp delSp modSp new mod">
        <pc:chgData name="CINE32 AUCH" userId="4a4de3f6a1511c91" providerId="LiveId" clId="{80C69909-4846-4D6E-9BB0-C484C351E767}" dt="2021-04-09T13:53:40.124" v="1518" actId="1076"/>
        <pc:sldMkLst>
          <pc:docMk/>
          <pc:sldMk cId="3837941084" sldId="291"/>
        </pc:sldMkLst>
        <pc:spChg chg="del">
          <ac:chgData name="CINE32 AUCH" userId="4a4de3f6a1511c91" providerId="LiveId" clId="{80C69909-4846-4D6E-9BB0-C484C351E767}" dt="2021-04-09T13:45:07.194" v="1464" actId="478"/>
          <ac:spMkLst>
            <pc:docMk/>
            <pc:sldMk cId="3837941084" sldId="291"/>
            <ac:spMk id="2" creationId="{A4310CE9-6BC0-482A-8298-BB54716DCB54}"/>
          </ac:spMkLst>
        </pc:spChg>
        <pc:spChg chg="del">
          <ac:chgData name="CINE32 AUCH" userId="4a4de3f6a1511c91" providerId="LiveId" clId="{80C69909-4846-4D6E-9BB0-C484C351E767}" dt="2021-04-09T13:45:10.319" v="1466" actId="478"/>
          <ac:spMkLst>
            <pc:docMk/>
            <pc:sldMk cId="3837941084" sldId="291"/>
            <ac:spMk id="3" creationId="{C05BEE38-A116-4C6F-9520-DAF66F9CB365}"/>
          </ac:spMkLst>
        </pc:spChg>
        <pc:spChg chg="del">
          <ac:chgData name="CINE32 AUCH" userId="4a4de3f6a1511c91" providerId="LiveId" clId="{80C69909-4846-4D6E-9BB0-C484C351E767}" dt="2021-04-09T13:45:00.126" v="1462" actId="478"/>
          <ac:spMkLst>
            <pc:docMk/>
            <pc:sldMk cId="3837941084" sldId="291"/>
            <ac:spMk id="4" creationId="{2916EC94-8047-4B03-B3B5-9E6066D28053}"/>
          </ac:spMkLst>
        </pc:spChg>
        <pc:spChg chg="del">
          <ac:chgData name="CINE32 AUCH" userId="4a4de3f6a1511c91" providerId="LiveId" clId="{80C69909-4846-4D6E-9BB0-C484C351E767}" dt="2021-04-09T13:45:08.683" v="1465" actId="478"/>
          <ac:spMkLst>
            <pc:docMk/>
            <pc:sldMk cId="3837941084" sldId="291"/>
            <ac:spMk id="5" creationId="{A1C25410-2349-46A4-AB44-784B446E1E57}"/>
          </ac:spMkLst>
        </pc:spChg>
        <pc:spChg chg="del">
          <ac:chgData name="CINE32 AUCH" userId="4a4de3f6a1511c91" providerId="LiveId" clId="{80C69909-4846-4D6E-9BB0-C484C351E767}" dt="2021-04-09T13:45:02.834" v="1463" actId="478"/>
          <ac:spMkLst>
            <pc:docMk/>
            <pc:sldMk cId="3837941084" sldId="291"/>
            <ac:spMk id="6" creationId="{BD7B1FEC-17B0-4990-9F60-5BBA0FAD24FA}"/>
          </ac:spMkLst>
        </pc:spChg>
        <pc:spChg chg="add mod">
          <ac:chgData name="CINE32 AUCH" userId="4a4de3f6a1511c91" providerId="LiveId" clId="{80C69909-4846-4D6E-9BB0-C484C351E767}" dt="2021-04-09T13:53:35.356" v="1516" actId="1076"/>
          <ac:spMkLst>
            <pc:docMk/>
            <pc:sldMk cId="3837941084" sldId="291"/>
            <ac:spMk id="12" creationId="{BBA5D2E3-8957-42BE-93BA-D3CA2BC0B659}"/>
          </ac:spMkLst>
        </pc:spChg>
        <pc:picChg chg="add mod modCrop">
          <ac:chgData name="CINE32 AUCH" userId="4a4de3f6a1511c91" providerId="LiveId" clId="{80C69909-4846-4D6E-9BB0-C484C351E767}" dt="2021-04-09T13:52:32.541" v="1503" actId="1440"/>
          <ac:picMkLst>
            <pc:docMk/>
            <pc:sldMk cId="3837941084" sldId="291"/>
            <ac:picMk id="8" creationId="{EB60B765-DC2F-4F34-95EC-A42F9428A41E}"/>
          </ac:picMkLst>
        </pc:picChg>
        <pc:picChg chg="add mod">
          <ac:chgData name="CINE32 AUCH" userId="4a4de3f6a1511c91" providerId="LiveId" clId="{80C69909-4846-4D6E-9BB0-C484C351E767}" dt="2021-04-09T13:53:36.977" v="1517" actId="1076"/>
          <ac:picMkLst>
            <pc:docMk/>
            <pc:sldMk cId="3837941084" sldId="291"/>
            <ac:picMk id="9" creationId="{24B89319-5BC9-4283-BDD7-92A2636AA384}"/>
          </ac:picMkLst>
        </pc:picChg>
        <pc:picChg chg="add mod modCrop">
          <ac:chgData name="CINE32 AUCH" userId="4a4de3f6a1511c91" providerId="LiveId" clId="{80C69909-4846-4D6E-9BB0-C484C351E767}" dt="2021-04-09T13:53:40.124" v="1518" actId="1076"/>
          <ac:picMkLst>
            <pc:docMk/>
            <pc:sldMk cId="3837941084" sldId="291"/>
            <ac:picMk id="11" creationId="{DD0D3BDB-1BB5-47A6-BE6D-EC19434069AD}"/>
          </ac:picMkLst>
        </pc:picChg>
      </pc:sldChg>
      <pc:sldChg chg="modSp add del mod">
        <pc:chgData name="CINE32 AUCH" userId="4a4de3f6a1511c91" providerId="LiveId" clId="{80C69909-4846-4D6E-9BB0-C484C351E767}" dt="2021-04-09T13:53:47.477" v="1519" actId="2696"/>
        <pc:sldMkLst>
          <pc:docMk/>
          <pc:sldMk cId="1144174496" sldId="292"/>
        </pc:sldMkLst>
        <pc:picChg chg="mod modCrop">
          <ac:chgData name="CINE32 AUCH" userId="4a4de3f6a1511c91" providerId="LiveId" clId="{80C69909-4846-4D6E-9BB0-C484C351E767}" dt="2021-04-09T13:51:13.089" v="1487" actId="732"/>
          <ac:picMkLst>
            <pc:docMk/>
            <pc:sldMk cId="1144174496" sldId="292"/>
            <ac:picMk id="8" creationId="{EB60B765-DC2F-4F34-95EC-A42F9428A41E}"/>
          </ac:picMkLst>
        </pc:picChg>
      </pc:sldChg>
      <pc:sldChg chg="new del">
        <pc:chgData name="CINE32 AUCH" userId="4a4de3f6a1511c91" providerId="LiveId" clId="{80C69909-4846-4D6E-9BB0-C484C351E767}" dt="2021-04-09T14:27:36.393" v="2259" actId="2696"/>
        <pc:sldMkLst>
          <pc:docMk/>
          <pc:sldMk cId="2316565820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121F5-90C9-44F3-A554-2A409882D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31762C-008D-4D46-BE4B-6DBE18634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32E472-81DB-4237-9FEF-C96BB7F2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126642-59DE-4C8D-98DE-5BF228EE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1A4488-D245-449B-8693-7ADFC3D5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06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F8808-5044-4698-8334-9F534417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0E8CDB-2A90-43AC-BC46-1E723016B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DD6B5B-863B-4F3B-B449-F4AAD5A1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74580C-49E7-4D53-95E2-2973619E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D9233D-BB64-4461-BA28-B443566E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48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E5FE286-F340-4E03-9DD0-A6F545837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BBC7A3-01B8-4681-A4DE-718AC78E3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885C3F-23D0-48DB-813D-339F22CB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43FBFE-1C76-4A00-B62B-E0805FA6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DC9A1C-94AD-478C-B571-EC58BACA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55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65EEA-C70A-4E4D-9B07-8E4DCAF3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1C51EA-7758-46CC-B518-B9B635CAE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6E5173-DB44-4C4B-8629-DF6E4202E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FEA221-6071-4EC5-9CB2-148DC0C9D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64B5BD-79D4-4A04-8817-BE152631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28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6BCB0-43EC-4D4C-8C05-8ED4AB85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D76947-3281-4E16-99F5-8BBC2F925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E00810-22D4-49E6-AFE8-CBF45A2CA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C822C3-95B9-4F8D-B5F1-BB9CE459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535F3A-8822-4999-A7AF-BFD82CF4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96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D6C6D-18FF-4644-BD5B-CA7DC27D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16A9BF-CB26-4C41-B416-2FC2380ED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68B3D7-20A1-4D66-8664-156DBE5B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6118DD-342E-4510-8B1A-0FA43EB1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82B22A-CEA9-451C-86A9-A04FCD3B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23F1C6-4938-456C-A609-B5F10635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4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95DC9-F462-4A0A-B2AD-5875479B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DA73E8-AE8F-4B74-805E-CB16324D7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65C22E-C62E-4ABC-8418-A9F2DD505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9F5F26-050C-4212-B849-321EDDCAA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CCE419C-35F3-421F-958B-22606B941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274F131-B88C-45C6-8F6B-88D4B185B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BC6247-3B43-418D-96D5-B49C5799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5D4120-8038-49F4-925C-511C17483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AD61D-5D9E-4976-BF33-1E1C2A6E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1D1AD6-93C5-4404-BBFC-E396E04E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090094-0AFD-4F7E-BE12-2FA33644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E6F7E5-DF5D-4B36-B687-1BFDC7B5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45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4A1DA6-1D31-4D0C-B56E-87499ED0F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7583F9-0EBA-402F-80ED-A7F05435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EC1530-223E-4434-B944-3D42B0861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58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14764-E624-4A79-9B4B-D50247B1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4AF997-03BB-496D-A6CA-2A53932FC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6D3E17-1CEA-4DB0-A678-6962F2962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F69762-41AA-4F9D-B604-7987A167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3DF278-A2B0-48FD-881C-C3089F077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2639AE-4AE8-43A4-840F-8EDEEC0A2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01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D75E5-F0C8-409E-844F-4A0FDA7E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C30C4B-CA09-4048-A305-9C9C6B3A8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0BDA8D-A5F8-4704-8F8C-815304FCC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61A4DA-8C80-4815-BB9B-F76A32C5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900787-3136-4CD6-A54B-7C047827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A8DB64-1CBC-4333-8544-05F33DB3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8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F99386F-ADBF-47E9-B9F7-E3B20F710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A11EE3-46CD-4D7D-9289-F8C1639D7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8A7379-7EDB-450E-932A-3C1DB592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5E5D7-D655-461E-89C8-907BF7F96DF9}" type="datetimeFigureOut">
              <a:rPr lang="fr-FR" smtClean="0"/>
              <a:t>09/04/2021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80E455-73E5-47D9-8FAD-1BA193739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31B6C3-D870-4B73-86A9-C1AAC074C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2507-B7DD-4387-88A8-32FD91687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28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F04D7CD-EBA2-4465-A397-96733F3A7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8" y="354132"/>
            <a:ext cx="10515600" cy="852047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Ciné </a:t>
            </a:r>
            <a:r>
              <a:rPr lang="fr-FR" sz="67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32</a:t>
            </a:r>
            <a:r>
              <a:rPr lang="fr-FR" sz="48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- Accompagnement en collège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D9595DB7-B130-485F-81E3-1C827EA59EE0}"/>
              </a:ext>
            </a:extLst>
          </p:cNvPr>
          <p:cNvSpPr txBox="1">
            <a:spLocks/>
          </p:cNvSpPr>
          <p:nvPr/>
        </p:nvSpPr>
        <p:spPr>
          <a:xfrm>
            <a:off x="149923" y="1206179"/>
            <a:ext cx="11889105" cy="499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3200" b="1" dirty="0"/>
              <a:t>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Novembre /Décembre 2020 </a:t>
            </a:r>
          </a:p>
          <a:p>
            <a:pPr indent="444500" algn="l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/>
              <a:t>Interventions autour des films </a:t>
            </a:r>
            <a:r>
              <a:rPr lang="fr-FR" b="1" i="1" dirty="0"/>
              <a:t>Collège au cinéma </a:t>
            </a:r>
            <a:r>
              <a:rPr lang="fr-FR" b="1" dirty="0"/>
              <a:t>prévus au 1</a:t>
            </a:r>
            <a:r>
              <a:rPr lang="fr-FR" b="1" baseline="30000" dirty="0"/>
              <a:t>er</a:t>
            </a:r>
            <a:r>
              <a:rPr lang="fr-FR" b="1" dirty="0"/>
              <a:t> trimestre </a:t>
            </a:r>
            <a:endParaRPr lang="fr-FR" i="1" dirty="0"/>
          </a:p>
          <a:p>
            <a:pPr lvl="1" algn="l">
              <a:buFont typeface="Wingdings" panose="05000000000000000000" pitchFamily="2" charset="2"/>
              <a:buChar char="Ø"/>
            </a:pPr>
            <a:r>
              <a:rPr lang="fr-FR" sz="2200" i="1" dirty="0"/>
              <a:t>Billy Elliot 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fr-FR" sz="2200" i="1" dirty="0" err="1"/>
              <a:t>Swagger</a:t>
            </a:r>
            <a:endParaRPr lang="fr-FR" sz="2200" i="1" dirty="0"/>
          </a:p>
          <a:p>
            <a:pPr indent="539750" algn="l"/>
            <a:r>
              <a:rPr lang="fr-FR" b="1" dirty="0"/>
              <a:t>Interventions spécifiques </a:t>
            </a:r>
            <a:r>
              <a:rPr lang="fr-FR" dirty="0"/>
              <a:t>(son, documentaire, métiers du cinéma)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3200" b="1" dirty="0"/>
              <a:t>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Janvier / Mars 2021</a:t>
            </a:r>
          </a:p>
          <a:p>
            <a:pPr indent="539750" algn="l"/>
            <a:r>
              <a:rPr lang="fr-FR" b="1" dirty="0"/>
              <a:t>Interventions sur le court métrage </a:t>
            </a:r>
            <a:r>
              <a:rPr lang="fr-FR" dirty="0"/>
              <a:t>(3 films du catalogue régional </a:t>
            </a:r>
            <a:r>
              <a:rPr lang="fr-FR" i="1" dirty="0"/>
              <a:t>Pointe Courte</a:t>
            </a:r>
            <a:r>
              <a:rPr lang="fr-FR" dirty="0"/>
              <a:t>)</a:t>
            </a:r>
          </a:p>
          <a:p>
            <a:pPr marL="342900" indent="104775" algn="l">
              <a:buFont typeface="Wingdings" panose="05000000000000000000" pitchFamily="2" charset="2"/>
              <a:buChar char="Ø"/>
            </a:pPr>
            <a:r>
              <a:rPr lang="fr-FR" i="1" dirty="0"/>
              <a:t> </a:t>
            </a:r>
            <a:r>
              <a:rPr lang="fr-FR" sz="2200" i="1" dirty="0" err="1"/>
              <a:t>Make</a:t>
            </a:r>
            <a:r>
              <a:rPr lang="fr-FR" sz="2200" i="1" dirty="0"/>
              <a:t> </a:t>
            </a:r>
            <a:r>
              <a:rPr lang="fr-FR" sz="2200" i="1" dirty="0" err="1"/>
              <a:t>it</a:t>
            </a:r>
            <a:r>
              <a:rPr lang="fr-FR" sz="2200" i="1" dirty="0"/>
              <a:t> Soul</a:t>
            </a:r>
          </a:p>
          <a:p>
            <a:pPr marL="342900" indent="104775" algn="l">
              <a:buFont typeface="Wingdings" panose="05000000000000000000" pitchFamily="2" charset="2"/>
              <a:buChar char="Ø"/>
            </a:pPr>
            <a:r>
              <a:rPr lang="fr-FR" sz="2200" i="1" dirty="0"/>
              <a:t>Numéro Dix</a:t>
            </a:r>
          </a:p>
          <a:p>
            <a:pPr marL="342900" indent="104775" algn="l">
              <a:buFont typeface="Wingdings" panose="05000000000000000000" pitchFamily="2" charset="2"/>
              <a:buChar char="Ø"/>
            </a:pPr>
            <a:r>
              <a:rPr lang="fr-FR" sz="2200" i="1" dirty="0"/>
              <a:t>Si tu veux revoir ta mère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fr-FR" dirty="0"/>
          </a:p>
          <a:p>
            <a:endParaRPr lang="fr-FR" dirty="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FB72FDE8-B222-47C0-B1B9-1E0F2F939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4771" r="16750" b="4771"/>
          <a:stretch/>
        </p:blipFill>
        <p:spPr>
          <a:xfrm>
            <a:off x="4908464" y="4388536"/>
            <a:ext cx="1417128" cy="2075633"/>
          </a:xfrm>
          <a:prstGeom prst="rect">
            <a:avLst/>
          </a:prstGeom>
        </p:spPr>
      </p:pic>
      <p:pic>
        <p:nvPicPr>
          <p:cNvPr id="13" name="Image 12" descr="Une image contenant texte, athlétisme, signe&#10;&#10;Description générée automatiquement">
            <a:extLst>
              <a:ext uri="{FF2B5EF4-FFF2-40B4-BE49-F238E27FC236}">
                <a16:creationId xmlns:a16="http://schemas.microsoft.com/office/drawing/2014/main" id="{3687A7E7-5F44-4645-B696-7E12E6EC3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68" y="4388535"/>
            <a:ext cx="1468973" cy="207563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2305513-7DA3-4FB1-B6B9-73D815495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r="8644"/>
          <a:stretch/>
        </p:blipFill>
        <p:spPr>
          <a:xfrm>
            <a:off x="8710500" y="4348285"/>
            <a:ext cx="1561792" cy="21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7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06" y="0"/>
            <a:ext cx="468687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881675-81C4-4B5B-BCA4-1893C5621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>
          <a:xfrm>
            <a:off x="5420140" y="69589"/>
            <a:ext cx="6414052" cy="67188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37ED5B-5470-4778-AF4B-04353152B209}"/>
              </a:ext>
            </a:extLst>
          </p:cNvPr>
          <p:cNvSpPr txBox="1"/>
          <p:nvPr/>
        </p:nvSpPr>
        <p:spPr>
          <a:xfrm rot="269992">
            <a:off x="5122644" y="815183"/>
            <a:ext cx="962766" cy="307777"/>
          </a:xfrm>
          <a:custGeom>
            <a:avLst/>
            <a:gdLst>
              <a:gd name="connsiteX0" fmla="*/ 0 w 962766"/>
              <a:gd name="connsiteY0" fmla="*/ 0 h 307777"/>
              <a:gd name="connsiteX1" fmla="*/ 962766 w 962766"/>
              <a:gd name="connsiteY1" fmla="*/ 0 h 307777"/>
              <a:gd name="connsiteX2" fmla="*/ 962766 w 962766"/>
              <a:gd name="connsiteY2" fmla="*/ 307777 h 307777"/>
              <a:gd name="connsiteX3" fmla="*/ 0 w 962766"/>
              <a:gd name="connsiteY3" fmla="*/ 307777 h 307777"/>
              <a:gd name="connsiteX4" fmla="*/ 0 w 962766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66" h="307777" fill="none" extrusionOk="0">
                <a:moveTo>
                  <a:pt x="0" y="0"/>
                </a:moveTo>
                <a:cubicBezTo>
                  <a:pt x="375483" y="60604"/>
                  <a:pt x="746320" y="-23562"/>
                  <a:pt x="962766" y="0"/>
                </a:cubicBezTo>
                <a:cubicBezTo>
                  <a:pt x="970684" y="124036"/>
                  <a:pt x="979753" y="239151"/>
                  <a:pt x="962766" y="307777"/>
                </a:cubicBezTo>
                <a:cubicBezTo>
                  <a:pt x="759485" y="261251"/>
                  <a:pt x="101732" y="315801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962766" h="307777" stroke="0" extrusionOk="0">
                <a:moveTo>
                  <a:pt x="0" y="0"/>
                </a:moveTo>
                <a:cubicBezTo>
                  <a:pt x="439101" y="61030"/>
                  <a:pt x="815069" y="61090"/>
                  <a:pt x="962766" y="0"/>
                </a:cubicBezTo>
                <a:cubicBezTo>
                  <a:pt x="946988" y="140603"/>
                  <a:pt x="969518" y="205586"/>
                  <a:pt x="962766" y="307777"/>
                </a:cubicBezTo>
                <a:cubicBezTo>
                  <a:pt x="863080" y="376635"/>
                  <a:pt x="105827" y="291718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François P.</a:t>
            </a:r>
          </a:p>
        </p:txBody>
      </p:sp>
    </p:spTree>
    <p:extLst>
      <p:ext uri="{BB962C8B-B14F-4D97-AF65-F5344CB8AC3E}">
        <p14:creationId xmlns:p14="http://schemas.microsoft.com/office/powerpoint/2010/main" val="358129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117"/>
            <a:ext cx="5295349" cy="6801766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6B664562-479F-4480-9368-CC0C2BF38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7" r="-1129" b="2403"/>
          <a:stretch/>
        </p:blipFill>
        <p:spPr>
          <a:xfrm>
            <a:off x="5876924" y="1332737"/>
            <a:ext cx="6048375" cy="5360436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23C4A4-CEF5-4C60-BC9F-78F0C66CE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15" b="87870"/>
          <a:stretch/>
        </p:blipFill>
        <p:spPr>
          <a:xfrm>
            <a:off x="5876924" y="164826"/>
            <a:ext cx="6181726" cy="10850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252BCD-5F2C-4F65-820C-110F755A284C}"/>
              </a:ext>
            </a:extLst>
          </p:cNvPr>
          <p:cNvSpPr txBox="1"/>
          <p:nvPr/>
        </p:nvSpPr>
        <p:spPr>
          <a:xfrm rot="269992">
            <a:off x="5521733" y="577657"/>
            <a:ext cx="1051327" cy="307777"/>
          </a:xfrm>
          <a:custGeom>
            <a:avLst/>
            <a:gdLst>
              <a:gd name="connsiteX0" fmla="*/ 0 w 1051327"/>
              <a:gd name="connsiteY0" fmla="*/ 0 h 307777"/>
              <a:gd name="connsiteX1" fmla="*/ 1051327 w 1051327"/>
              <a:gd name="connsiteY1" fmla="*/ 0 h 307777"/>
              <a:gd name="connsiteX2" fmla="*/ 1051327 w 1051327"/>
              <a:gd name="connsiteY2" fmla="*/ 307777 h 307777"/>
              <a:gd name="connsiteX3" fmla="*/ 0 w 1051327"/>
              <a:gd name="connsiteY3" fmla="*/ 307777 h 307777"/>
              <a:gd name="connsiteX4" fmla="*/ 0 w 105132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327" h="307777" fill="none" extrusionOk="0">
                <a:moveTo>
                  <a:pt x="0" y="0"/>
                </a:moveTo>
                <a:cubicBezTo>
                  <a:pt x="309006" y="-74233"/>
                  <a:pt x="653502" y="37358"/>
                  <a:pt x="1051327" y="0"/>
                </a:cubicBezTo>
                <a:cubicBezTo>
                  <a:pt x="1059245" y="124036"/>
                  <a:pt x="1068314" y="239151"/>
                  <a:pt x="1051327" y="307777"/>
                </a:cubicBezTo>
                <a:cubicBezTo>
                  <a:pt x="904558" y="342588"/>
                  <a:pt x="461296" y="349646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1051327" h="307777" stroke="0" extrusionOk="0">
                <a:moveTo>
                  <a:pt x="0" y="0"/>
                </a:moveTo>
                <a:cubicBezTo>
                  <a:pt x="412696" y="-7038"/>
                  <a:pt x="550447" y="57859"/>
                  <a:pt x="1051327" y="0"/>
                </a:cubicBezTo>
                <a:cubicBezTo>
                  <a:pt x="1035549" y="140603"/>
                  <a:pt x="1058079" y="205586"/>
                  <a:pt x="1051327" y="307777"/>
                </a:cubicBezTo>
                <a:cubicBezTo>
                  <a:pt x="779346" y="325870"/>
                  <a:pt x="446554" y="311950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Morgane V.</a:t>
            </a:r>
          </a:p>
        </p:txBody>
      </p:sp>
    </p:spTree>
    <p:extLst>
      <p:ext uri="{BB962C8B-B14F-4D97-AF65-F5344CB8AC3E}">
        <p14:creationId xmlns:p14="http://schemas.microsoft.com/office/powerpoint/2010/main" val="79418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texte, document, reçu&#10;&#10;Description générée automatiquement">
            <a:extLst>
              <a:ext uri="{FF2B5EF4-FFF2-40B4-BE49-F238E27FC236}">
                <a16:creationId xmlns:a16="http://schemas.microsoft.com/office/drawing/2014/main" id="{CE94D89A-7B9C-4838-8D29-8A800779FA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64" y="53079"/>
            <a:ext cx="4822107" cy="6751842"/>
          </a:xfrm>
        </p:spPr>
      </p:pic>
      <p:pic>
        <p:nvPicPr>
          <p:cNvPr id="10" name="Espace réservé du contenu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CEE21B-210C-410C-85B8-E2CD9CC1F8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2" r="50754" b="54484"/>
          <a:stretch/>
        </p:blipFill>
        <p:spPr>
          <a:xfrm>
            <a:off x="836612" y="276451"/>
            <a:ext cx="4953000" cy="426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5DFE12-716A-41BF-BBAA-70A5EC213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206" r="510" b="6159"/>
          <a:stretch/>
        </p:blipFill>
        <p:spPr>
          <a:xfrm rot="21437841">
            <a:off x="-14463" y="1723269"/>
            <a:ext cx="3619623" cy="2212210"/>
          </a:xfrm>
          <a:prstGeom prst="rect">
            <a:avLst/>
          </a:prstGeom>
        </p:spPr>
      </p:pic>
      <p:pic>
        <p:nvPicPr>
          <p:cNvPr id="14" name="Image 13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819F165D-9385-4442-A8EC-35B81CF6E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552">
            <a:off x="3651262" y="1192768"/>
            <a:ext cx="3634561" cy="547496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C80A684-C724-48AC-88F9-F74FB7B07132}"/>
              </a:ext>
            </a:extLst>
          </p:cNvPr>
          <p:cNvSpPr txBox="1"/>
          <p:nvPr/>
        </p:nvSpPr>
        <p:spPr>
          <a:xfrm rot="597288">
            <a:off x="1814650" y="5841504"/>
            <a:ext cx="969828" cy="307777"/>
          </a:xfrm>
          <a:custGeom>
            <a:avLst/>
            <a:gdLst>
              <a:gd name="connsiteX0" fmla="*/ 0 w 969828"/>
              <a:gd name="connsiteY0" fmla="*/ 0 h 307777"/>
              <a:gd name="connsiteX1" fmla="*/ 969828 w 969828"/>
              <a:gd name="connsiteY1" fmla="*/ 0 h 307777"/>
              <a:gd name="connsiteX2" fmla="*/ 969828 w 969828"/>
              <a:gd name="connsiteY2" fmla="*/ 307777 h 307777"/>
              <a:gd name="connsiteX3" fmla="*/ 0 w 969828"/>
              <a:gd name="connsiteY3" fmla="*/ 307777 h 307777"/>
              <a:gd name="connsiteX4" fmla="*/ 0 w 969828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28" h="307777" fill="none" extrusionOk="0">
                <a:moveTo>
                  <a:pt x="0" y="0"/>
                </a:moveTo>
                <a:cubicBezTo>
                  <a:pt x="117631" y="-60114"/>
                  <a:pt x="662944" y="-36156"/>
                  <a:pt x="969828" y="0"/>
                </a:cubicBezTo>
                <a:cubicBezTo>
                  <a:pt x="977746" y="124036"/>
                  <a:pt x="986815" y="239151"/>
                  <a:pt x="969828" y="307777"/>
                </a:cubicBezTo>
                <a:cubicBezTo>
                  <a:pt x="752714" y="281063"/>
                  <a:pt x="474650" y="362889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969828" h="307777" stroke="0" extrusionOk="0">
                <a:moveTo>
                  <a:pt x="0" y="0"/>
                </a:moveTo>
                <a:cubicBezTo>
                  <a:pt x="277775" y="-77797"/>
                  <a:pt x="507620" y="-50223"/>
                  <a:pt x="969828" y="0"/>
                </a:cubicBezTo>
                <a:cubicBezTo>
                  <a:pt x="954050" y="140603"/>
                  <a:pt x="976580" y="205586"/>
                  <a:pt x="969828" y="307777"/>
                </a:cubicBezTo>
                <a:cubicBezTo>
                  <a:pt x="569072" y="335452"/>
                  <a:pt x="427794" y="323811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Jelena B.</a:t>
            </a:r>
          </a:p>
        </p:txBody>
      </p:sp>
    </p:spTree>
    <p:extLst>
      <p:ext uri="{BB962C8B-B14F-4D97-AF65-F5344CB8AC3E}">
        <p14:creationId xmlns:p14="http://schemas.microsoft.com/office/powerpoint/2010/main" val="342791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B60896-BE21-4B3D-ADC6-E737B1436E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" b="5101"/>
          <a:stretch/>
        </p:blipFill>
        <p:spPr>
          <a:xfrm>
            <a:off x="903199" y="50074"/>
            <a:ext cx="6803886" cy="6757244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E75CF44-CA8C-4D3C-9643-A2B63249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243">
            <a:off x="7855132" y="2128156"/>
            <a:ext cx="3587930" cy="287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095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30622" y="643467"/>
            <a:ext cx="633075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C8B1BAB4-AFFD-43A3-B38E-8F03689DE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351"/>
          <a:stretch/>
        </p:blipFill>
        <p:spPr>
          <a:xfrm>
            <a:off x="1584880" y="568408"/>
            <a:ext cx="8568769" cy="609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8EFD050-F6D6-481B-B957-BE0DD091A9DD}"/>
              </a:ext>
            </a:extLst>
          </p:cNvPr>
          <p:cNvSpPr txBox="1"/>
          <p:nvPr/>
        </p:nvSpPr>
        <p:spPr>
          <a:xfrm rot="597288">
            <a:off x="1805235" y="767471"/>
            <a:ext cx="1025323" cy="307777"/>
          </a:xfrm>
          <a:custGeom>
            <a:avLst/>
            <a:gdLst>
              <a:gd name="connsiteX0" fmla="*/ 0 w 1025323"/>
              <a:gd name="connsiteY0" fmla="*/ 0 h 307777"/>
              <a:gd name="connsiteX1" fmla="*/ 1025323 w 1025323"/>
              <a:gd name="connsiteY1" fmla="*/ 0 h 307777"/>
              <a:gd name="connsiteX2" fmla="*/ 1025323 w 1025323"/>
              <a:gd name="connsiteY2" fmla="*/ 307777 h 307777"/>
              <a:gd name="connsiteX3" fmla="*/ 0 w 1025323"/>
              <a:gd name="connsiteY3" fmla="*/ 307777 h 307777"/>
              <a:gd name="connsiteX4" fmla="*/ 0 w 1025323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3" h="307777" fill="none" extrusionOk="0">
                <a:moveTo>
                  <a:pt x="0" y="0"/>
                </a:moveTo>
                <a:cubicBezTo>
                  <a:pt x="427176" y="-49771"/>
                  <a:pt x="765529" y="-51761"/>
                  <a:pt x="1025323" y="0"/>
                </a:cubicBezTo>
                <a:cubicBezTo>
                  <a:pt x="1033241" y="124036"/>
                  <a:pt x="1042310" y="239151"/>
                  <a:pt x="1025323" y="307777"/>
                </a:cubicBezTo>
                <a:cubicBezTo>
                  <a:pt x="712006" y="263918"/>
                  <a:pt x="186579" y="369660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1025323" h="307777" stroke="0" extrusionOk="0">
                <a:moveTo>
                  <a:pt x="0" y="0"/>
                </a:moveTo>
                <a:cubicBezTo>
                  <a:pt x="171976" y="-17133"/>
                  <a:pt x="701218" y="-19023"/>
                  <a:pt x="1025323" y="0"/>
                </a:cubicBezTo>
                <a:cubicBezTo>
                  <a:pt x="1009545" y="140603"/>
                  <a:pt x="1032075" y="205586"/>
                  <a:pt x="1025323" y="307777"/>
                </a:cubicBezTo>
                <a:cubicBezTo>
                  <a:pt x="874828" y="313960"/>
                  <a:pt x="279832" y="263346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Anaëlle C. </a:t>
            </a:r>
          </a:p>
        </p:txBody>
      </p:sp>
    </p:spTree>
    <p:extLst>
      <p:ext uri="{BB962C8B-B14F-4D97-AF65-F5344CB8AC3E}">
        <p14:creationId xmlns:p14="http://schemas.microsoft.com/office/powerpoint/2010/main" val="1130902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6A075C98-8A9D-4E5E-A0BD-66E0A07E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t="42540" r="169" b="2166"/>
          <a:stretch/>
        </p:blipFill>
        <p:spPr>
          <a:xfrm>
            <a:off x="1695450" y="309618"/>
            <a:ext cx="7262119" cy="438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7F00C735-61F9-45B0-9402-E7BB49699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4597" b="52523"/>
          <a:stretch/>
        </p:blipFill>
        <p:spPr>
          <a:xfrm>
            <a:off x="1695449" y="4692230"/>
            <a:ext cx="7262119" cy="2165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110F6D0-EF09-4465-AAC7-D912D29029EA}"/>
              </a:ext>
            </a:extLst>
          </p:cNvPr>
          <p:cNvSpPr txBox="1"/>
          <p:nvPr/>
        </p:nvSpPr>
        <p:spPr>
          <a:xfrm rot="597288">
            <a:off x="8592111" y="501802"/>
            <a:ext cx="917718" cy="306796"/>
          </a:xfrm>
          <a:custGeom>
            <a:avLst/>
            <a:gdLst>
              <a:gd name="connsiteX0" fmla="*/ 0 w 917718"/>
              <a:gd name="connsiteY0" fmla="*/ 0 h 306796"/>
              <a:gd name="connsiteX1" fmla="*/ 917718 w 917718"/>
              <a:gd name="connsiteY1" fmla="*/ 0 h 306796"/>
              <a:gd name="connsiteX2" fmla="*/ 917718 w 917718"/>
              <a:gd name="connsiteY2" fmla="*/ 306796 h 306796"/>
              <a:gd name="connsiteX3" fmla="*/ 0 w 917718"/>
              <a:gd name="connsiteY3" fmla="*/ 306796 h 306796"/>
              <a:gd name="connsiteX4" fmla="*/ 0 w 917718"/>
              <a:gd name="connsiteY4" fmla="*/ 0 h 30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718" h="306796" fill="none" extrusionOk="0">
                <a:moveTo>
                  <a:pt x="0" y="0"/>
                </a:moveTo>
                <a:cubicBezTo>
                  <a:pt x="291695" y="-22794"/>
                  <a:pt x="780955" y="11183"/>
                  <a:pt x="917718" y="0"/>
                </a:cubicBezTo>
                <a:cubicBezTo>
                  <a:pt x="901938" y="108277"/>
                  <a:pt x="905279" y="256657"/>
                  <a:pt x="917718" y="306796"/>
                </a:cubicBezTo>
                <a:cubicBezTo>
                  <a:pt x="461612" y="350529"/>
                  <a:pt x="422658" y="370556"/>
                  <a:pt x="0" y="306796"/>
                </a:cubicBezTo>
                <a:cubicBezTo>
                  <a:pt x="27223" y="189206"/>
                  <a:pt x="20673" y="120225"/>
                  <a:pt x="0" y="0"/>
                </a:cubicBezTo>
                <a:close/>
              </a:path>
              <a:path w="917718" h="306796" stroke="0" extrusionOk="0">
                <a:moveTo>
                  <a:pt x="0" y="0"/>
                </a:moveTo>
                <a:cubicBezTo>
                  <a:pt x="422911" y="7101"/>
                  <a:pt x="823709" y="75260"/>
                  <a:pt x="917718" y="0"/>
                </a:cubicBezTo>
                <a:cubicBezTo>
                  <a:pt x="915161" y="36308"/>
                  <a:pt x="901290" y="259815"/>
                  <a:pt x="917718" y="306796"/>
                </a:cubicBezTo>
                <a:cubicBezTo>
                  <a:pt x="631030" y="360675"/>
                  <a:pt x="427655" y="382325"/>
                  <a:pt x="0" y="306796"/>
                </a:cubicBezTo>
                <a:cubicBezTo>
                  <a:pt x="-533" y="193105"/>
                  <a:pt x="19309" y="116036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 err="1"/>
              <a:t>Sayadi</a:t>
            </a:r>
            <a:r>
              <a:rPr lang="fr-FR" sz="1400" dirty="0"/>
              <a:t> S.</a:t>
            </a:r>
          </a:p>
        </p:txBody>
      </p:sp>
    </p:spTree>
    <p:extLst>
      <p:ext uri="{BB962C8B-B14F-4D97-AF65-F5344CB8AC3E}">
        <p14:creationId xmlns:p14="http://schemas.microsoft.com/office/powerpoint/2010/main" val="610469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8EFD050-F6D6-481B-B957-BE0DD091A9DD}"/>
              </a:ext>
            </a:extLst>
          </p:cNvPr>
          <p:cNvSpPr txBox="1"/>
          <p:nvPr/>
        </p:nvSpPr>
        <p:spPr>
          <a:xfrm rot="597288">
            <a:off x="1045416" y="623641"/>
            <a:ext cx="930856" cy="307777"/>
          </a:xfrm>
          <a:custGeom>
            <a:avLst/>
            <a:gdLst>
              <a:gd name="connsiteX0" fmla="*/ 0 w 930856"/>
              <a:gd name="connsiteY0" fmla="*/ 0 h 307777"/>
              <a:gd name="connsiteX1" fmla="*/ 930856 w 930856"/>
              <a:gd name="connsiteY1" fmla="*/ 0 h 307777"/>
              <a:gd name="connsiteX2" fmla="*/ 930856 w 930856"/>
              <a:gd name="connsiteY2" fmla="*/ 307777 h 307777"/>
              <a:gd name="connsiteX3" fmla="*/ 0 w 930856"/>
              <a:gd name="connsiteY3" fmla="*/ 307777 h 307777"/>
              <a:gd name="connsiteX4" fmla="*/ 0 w 930856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856" h="307777" fill="none" extrusionOk="0">
                <a:moveTo>
                  <a:pt x="0" y="0"/>
                </a:moveTo>
                <a:cubicBezTo>
                  <a:pt x="281392" y="-20046"/>
                  <a:pt x="493455" y="18727"/>
                  <a:pt x="930856" y="0"/>
                </a:cubicBezTo>
                <a:cubicBezTo>
                  <a:pt x="938774" y="124036"/>
                  <a:pt x="947843" y="239151"/>
                  <a:pt x="930856" y="307777"/>
                </a:cubicBezTo>
                <a:cubicBezTo>
                  <a:pt x="543656" y="382235"/>
                  <a:pt x="163317" y="375841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930856" h="307777" stroke="0" extrusionOk="0">
                <a:moveTo>
                  <a:pt x="0" y="0"/>
                </a:moveTo>
                <a:cubicBezTo>
                  <a:pt x="343319" y="-9457"/>
                  <a:pt x="520619" y="58964"/>
                  <a:pt x="930856" y="0"/>
                </a:cubicBezTo>
                <a:cubicBezTo>
                  <a:pt x="915078" y="140603"/>
                  <a:pt x="937608" y="205586"/>
                  <a:pt x="930856" y="307777"/>
                </a:cubicBezTo>
                <a:cubicBezTo>
                  <a:pt x="811020" y="315046"/>
                  <a:pt x="254623" y="259268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Agathe D. </a:t>
            </a: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34742971-AFB9-4D72-BA65-972856E6C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b="31529"/>
          <a:stretch/>
        </p:blipFill>
        <p:spPr>
          <a:xfrm>
            <a:off x="0" y="1158980"/>
            <a:ext cx="6640445" cy="4540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FA34FFBC-8671-4106-A5BC-32382DD89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68087" r="1243"/>
          <a:stretch/>
        </p:blipFill>
        <p:spPr>
          <a:xfrm>
            <a:off x="6491844" y="2303812"/>
            <a:ext cx="5700156" cy="197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B4C83C90-1E23-43C4-86A9-A58281B8C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3180" b="79635"/>
          <a:stretch/>
        </p:blipFill>
        <p:spPr>
          <a:xfrm>
            <a:off x="6491843" y="4279743"/>
            <a:ext cx="5700157" cy="88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347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8B1BAB4-AFFD-43A3-B38E-8F03689DE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r="2730"/>
          <a:stretch/>
        </p:blipFill>
        <p:spPr>
          <a:xfrm>
            <a:off x="1431885" y="-12970"/>
            <a:ext cx="9665546" cy="687097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8EFD050-F6D6-481B-B957-BE0DD091A9DD}"/>
              </a:ext>
            </a:extLst>
          </p:cNvPr>
          <p:cNvSpPr txBox="1"/>
          <p:nvPr/>
        </p:nvSpPr>
        <p:spPr>
          <a:xfrm rot="597288">
            <a:off x="9715908" y="2652897"/>
            <a:ext cx="1025323" cy="307777"/>
          </a:xfrm>
          <a:custGeom>
            <a:avLst/>
            <a:gdLst>
              <a:gd name="connsiteX0" fmla="*/ 0 w 1025323"/>
              <a:gd name="connsiteY0" fmla="*/ 0 h 307777"/>
              <a:gd name="connsiteX1" fmla="*/ 1025323 w 1025323"/>
              <a:gd name="connsiteY1" fmla="*/ 0 h 307777"/>
              <a:gd name="connsiteX2" fmla="*/ 1025323 w 1025323"/>
              <a:gd name="connsiteY2" fmla="*/ 307777 h 307777"/>
              <a:gd name="connsiteX3" fmla="*/ 0 w 1025323"/>
              <a:gd name="connsiteY3" fmla="*/ 307777 h 307777"/>
              <a:gd name="connsiteX4" fmla="*/ 0 w 1025323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3" h="307777" fill="none" extrusionOk="0">
                <a:moveTo>
                  <a:pt x="0" y="0"/>
                </a:moveTo>
                <a:cubicBezTo>
                  <a:pt x="427176" y="-49771"/>
                  <a:pt x="765529" y="-51761"/>
                  <a:pt x="1025323" y="0"/>
                </a:cubicBezTo>
                <a:cubicBezTo>
                  <a:pt x="1033241" y="124036"/>
                  <a:pt x="1042310" y="239151"/>
                  <a:pt x="1025323" y="307777"/>
                </a:cubicBezTo>
                <a:cubicBezTo>
                  <a:pt x="712006" y="263918"/>
                  <a:pt x="186579" y="369660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1025323" h="307777" stroke="0" extrusionOk="0">
                <a:moveTo>
                  <a:pt x="0" y="0"/>
                </a:moveTo>
                <a:cubicBezTo>
                  <a:pt x="171976" y="-17133"/>
                  <a:pt x="701218" y="-19023"/>
                  <a:pt x="1025323" y="0"/>
                </a:cubicBezTo>
                <a:cubicBezTo>
                  <a:pt x="1009545" y="140603"/>
                  <a:pt x="1032075" y="205586"/>
                  <a:pt x="1025323" y="307777"/>
                </a:cubicBezTo>
                <a:cubicBezTo>
                  <a:pt x="874828" y="313960"/>
                  <a:pt x="279832" y="263346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 err="1"/>
              <a:t>Jihanne</a:t>
            </a:r>
            <a:r>
              <a:rPr lang="fr-FR" sz="1400" dirty="0"/>
              <a:t> Z.</a:t>
            </a:r>
          </a:p>
        </p:txBody>
      </p:sp>
    </p:spTree>
    <p:extLst>
      <p:ext uri="{BB962C8B-B14F-4D97-AF65-F5344CB8AC3E}">
        <p14:creationId xmlns:p14="http://schemas.microsoft.com/office/powerpoint/2010/main" val="2526907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document&#10;&#10;Description générée automatiquement">
            <a:extLst>
              <a:ext uri="{FF2B5EF4-FFF2-40B4-BE49-F238E27FC236}">
                <a16:creationId xmlns:a16="http://schemas.microsoft.com/office/drawing/2014/main" id="{EB60B765-DC2F-4F34-95EC-A42F9428A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6" b="40278"/>
          <a:stretch/>
        </p:blipFill>
        <p:spPr>
          <a:xfrm>
            <a:off x="861437" y="1209675"/>
            <a:ext cx="5167887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texte, document&#10;&#10;Description générée automatiquement">
            <a:extLst>
              <a:ext uri="{FF2B5EF4-FFF2-40B4-BE49-F238E27FC236}">
                <a16:creationId xmlns:a16="http://schemas.microsoft.com/office/drawing/2014/main" id="{24B89319-5BC9-4283-BDD7-92A2636AA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3" r="-266"/>
          <a:stretch/>
        </p:blipFill>
        <p:spPr>
          <a:xfrm>
            <a:off x="6233535" y="1209675"/>
            <a:ext cx="5167887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table&#10;&#10;Description générée automatiquement">
            <a:extLst>
              <a:ext uri="{FF2B5EF4-FFF2-40B4-BE49-F238E27FC236}">
                <a16:creationId xmlns:a16="http://schemas.microsoft.com/office/drawing/2014/main" id="{DD0D3BDB-1BB5-47A6-BE6D-EC19434069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/>
          <a:stretch/>
        </p:blipFill>
        <p:spPr>
          <a:xfrm>
            <a:off x="6233535" y="3994024"/>
            <a:ext cx="5167887" cy="180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BA5D2E3-8957-42BE-93BA-D3CA2BC0B659}"/>
              </a:ext>
            </a:extLst>
          </p:cNvPr>
          <p:cNvSpPr txBox="1"/>
          <p:nvPr/>
        </p:nvSpPr>
        <p:spPr>
          <a:xfrm rot="597288">
            <a:off x="5611085" y="622186"/>
            <a:ext cx="969828" cy="307777"/>
          </a:xfrm>
          <a:custGeom>
            <a:avLst/>
            <a:gdLst>
              <a:gd name="connsiteX0" fmla="*/ 0 w 969828"/>
              <a:gd name="connsiteY0" fmla="*/ 0 h 307777"/>
              <a:gd name="connsiteX1" fmla="*/ 969828 w 969828"/>
              <a:gd name="connsiteY1" fmla="*/ 0 h 307777"/>
              <a:gd name="connsiteX2" fmla="*/ 969828 w 969828"/>
              <a:gd name="connsiteY2" fmla="*/ 307777 h 307777"/>
              <a:gd name="connsiteX3" fmla="*/ 0 w 969828"/>
              <a:gd name="connsiteY3" fmla="*/ 307777 h 307777"/>
              <a:gd name="connsiteX4" fmla="*/ 0 w 969828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28" h="307777" fill="none" extrusionOk="0">
                <a:moveTo>
                  <a:pt x="0" y="0"/>
                </a:moveTo>
                <a:cubicBezTo>
                  <a:pt x="117631" y="-60114"/>
                  <a:pt x="662944" y="-36156"/>
                  <a:pt x="969828" y="0"/>
                </a:cubicBezTo>
                <a:cubicBezTo>
                  <a:pt x="977746" y="124036"/>
                  <a:pt x="986815" y="239151"/>
                  <a:pt x="969828" y="307777"/>
                </a:cubicBezTo>
                <a:cubicBezTo>
                  <a:pt x="752714" y="281063"/>
                  <a:pt x="474650" y="362889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969828" h="307777" stroke="0" extrusionOk="0">
                <a:moveTo>
                  <a:pt x="0" y="0"/>
                </a:moveTo>
                <a:cubicBezTo>
                  <a:pt x="277775" y="-77797"/>
                  <a:pt x="507620" y="-50223"/>
                  <a:pt x="969828" y="0"/>
                </a:cubicBezTo>
                <a:cubicBezTo>
                  <a:pt x="954050" y="140603"/>
                  <a:pt x="976580" y="205586"/>
                  <a:pt x="969828" y="307777"/>
                </a:cubicBezTo>
                <a:cubicBezTo>
                  <a:pt x="569072" y="335452"/>
                  <a:pt x="427794" y="323811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 err="1"/>
              <a:t>Loana</a:t>
            </a:r>
            <a:r>
              <a:rPr lang="fr-FR" sz="1400" dirty="0"/>
              <a:t> L.</a:t>
            </a:r>
          </a:p>
        </p:txBody>
      </p:sp>
    </p:spTree>
    <p:extLst>
      <p:ext uri="{BB962C8B-B14F-4D97-AF65-F5344CB8AC3E}">
        <p14:creationId xmlns:p14="http://schemas.microsoft.com/office/powerpoint/2010/main" val="383794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32A05E-EAEE-4FE2-BC05-8999A5F8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944" y="1055679"/>
            <a:ext cx="10267406" cy="400186"/>
          </a:xfrm>
        </p:spPr>
        <p:txBody>
          <a:bodyPr>
            <a:normAutofit/>
          </a:bodyPr>
          <a:lstStyle/>
          <a:p>
            <a:r>
              <a:rPr lang="fr-FR" sz="2000" dirty="0"/>
              <a:t>4</a:t>
            </a:r>
            <a:r>
              <a:rPr lang="fr-FR" sz="2000" baseline="30000" dirty="0"/>
              <a:t>e</a:t>
            </a:r>
            <a:r>
              <a:rPr lang="fr-FR" sz="2000" dirty="0"/>
              <a:t>- CARNET DU SPECTATEUR conçu par Agnès Berger / Collège </a:t>
            </a:r>
            <a:r>
              <a:rPr lang="fr-FR" sz="2000" dirty="0" err="1"/>
              <a:t>Salinis</a:t>
            </a:r>
            <a:r>
              <a:rPr lang="fr-FR" sz="2000" dirty="0"/>
              <a:t> - Auch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3931728A-5689-4B6E-967E-94BEC3312229}"/>
              </a:ext>
            </a:extLst>
          </p:cNvPr>
          <p:cNvSpPr txBox="1">
            <a:spLocks/>
          </p:cNvSpPr>
          <p:nvPr/>
        </p:nvSpPr>
        <p:spPr>
          <a:xfrm>
            <a:off x="2038350" y="540985"/>
            <a:ext cx="8708027" cy="8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>
              <a:solidFill>
                <a:srgbClr val="FBA30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E2F1BE0F-EA49-4158-BB3A-3B7FBC90A2CB}"/>
              </a:ext>
            </a:extLst>
          </p:cNvPr>
          <p:cNvSpPr txBox="1">
            <a:spLocks/>
          </p:cNvSpPr>
          <p:nvPr/>
        </p:nvSpPr>
        <p:spPr>
          <a:xfrm>
            <a:off x="666536" y="238771"/>
            <a:ext cx="10850880" cy="8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3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Collège - Prolongement en </a:t>
            </a:r>
            <a:r>
              <a:rPr lang="fr-FR" sz="44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Français</a:t>
            </a:r>
            <a:endParaRPr lang="fr-FR" sz="4300" dirty="0">
              <a:solidFill>
                <a:srgbClr val="FBA30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F6D355-A4BA-4917-89E9-D38DDC33F6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2" b="33855"/>
          <a:stretch/>
        </p:blipFill>
        <p:spPr>
          <a:xfrm>
            <a:off x="666536" y="1577817"/>
            <a:ext cx="5194333" cy="484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34FCB0-7A10-45E6-897E-668DDC025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9" r="50362"/>
          <a:stretch/>
        </p:blipFill>
        <p:spPr>
          <a:xfrm>
            <a:off x="6059488" y="1455865"/>
            <a:ext cx="5009913" cy="232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EE22DE-3756-41B8-B5D4-A5D732C6F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0" t="2816" b="52254"/>
          <a:stretch/>
        </p:blipFill>
        <p:spPr>
          <a:xfrm>
            <a:off x="6059488" y="3619944"/>
            <a:ext cx="5009913" cy="3081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521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E5BF46D-8D5B-4802-B2DE-BC78B92DE6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83609"/>
            <a:ext cx="5961288" cy="6690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3931728A-5689-4B6E-967E-94BEC3312229}"/>
              </a:ext>
            </a:extLst>
          </p:cNvPr>
          <p:cNvSpPr txBox="1">
            <a:spLocks/>
          </p:cNvSpPr>
          <p:nvPr/>
        </p:nvSpPr>
        <p:spPr>
          <a:xfrm>
            <a:off x="2038350" y="540985"/>
            <a:ext cx="8708027" cy="8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>
              <a:solidFill>
                <a:srgbClr val="FBA30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EFA772-02EA-406C-8D47-0A0C06C33CCA}"/>
              </a:ext>
            </a:extLst>
          </p:cNvPr>
          <p:cNvSpPr txBox="1"/>
          <p:nvPr/>
        </p:nvSpPr>
        <p:spPr>
          <a:xfrm rot="597288">
            <a:off x="4129755" y="467485"/>
            <a:ext cx="911627" cy="306796"/>
          </a:xfrm>
          <a:custGeom>
            <a:avLst/>
            <a:gdLst>
              <a:gd name="connsiteX0" fmla="*/ 0 w 911627"/>
              <a:gd name="connsiteY0" fmla="*/ 0 h 306796"/>
              <a:gd name="connsiteX1" fmla="*/ 911627 w 911627"/>
              <a:gd name="connsiteY1" fmla="*/ 0 h 306796"/>
              <a:gd name="connsiteX2" fmla="*/ 911627 w 911627"/>
              <a:gd name="connsiteY2" fmla="*/ 306796 h 306796"/>
              <a:gd name="connsiteX3" fmla="*/ 0 w 911627"/>
              <a:gd name="connsiteY3" fmla="*/ 306796 h 306796"/>
              <a:gd name="connsiteX4" fmla="*/ 0 w 911627"/>
              <a:gd name="connsiteY4" fmla="*/ 0 h 30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627" h="306796" fill="none" extrusionOk="0">
                <a:moveTo>
                  <a:pt x="0" y="0"/>
                </a:moveTo>
                <a:cubicBezTo>
                  <a:pt x="164087" y="-37290"/>
                  <a:pt x="675427" y="-40713"/>
                  <a:pt x="911627" y="0"/>
                </a:cubicBezTo>
                <a:cubicBezTo>
                  <a:pt x="895847" y="108277"/>
                  <a:pt x="899188" y="256657"/>
                  <a:pt x="911627" y="306796"/>
                </a:cubicBezTo>
                <a:cubicBezTo>
                  <a:pt x="578793" y="255514"/>
                  <a:pt x="263836" y="289334"/>
                  <a:pt x="0" y="306796"/>
                </a:cubicBezTo>
                <a:cubicBezTo>
                  <a:pt x="27223" y="189206"/>
                  <a:pt x="20673" y="120225"/>
                  <a:pt x="0" y="0"/>
                </a:cubicBezTo>
                <a:close/>
              </a:path>
              <a:path w="911627" h="306796" stroke="0" extrusionOk="0">
                <a:moveTo>
                  <a:pt x="0" y="0"/>
                </a:moveTo>
                <a:cubicBezTo>
                  <a:pt x="419010" y="-32723"/>
                  <a:pt x="610991" y="28632"/>
                  <a:pt x="911627" y="0"/>
                </a:cubicBezTo>
                <a:cubicBezTo>
                  <a:pt x="909070" y="36308"/>
                  <a:pt x="895199" y="259815"/>
                  <a:pt x="911627" y="306796"/>
                </a:cubicBezTo>
                <a:cubicBezTo>
                  <a:pt x="547583" y="290734"/>
                  <a:pt x="110408" y="263918"/>
                  <a:pt x="0" y="306796"/>
                </a:cubicBezTo>
                <a:cubicBezTo>
                  <a:pt x="-533" y="193105"/>
                  <a:pt x="19309" y="116036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Jelena B.</a:t>
            </a:r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D1C556D4-7F94-4145-B5F2-71C639F9B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18" y="0"/>
            <a:ext cx="54287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BCCF794-55B0-469D-8158-7A61E1F91394}"/>
              </a:ext>
            </a:extLst>
          </p:cNvPr>
          <p:cNvSpPr txBox="1"/>
          <p:nvPr/>
        </p:nvSpPr>
        <p:spPr>
          <a:xfrm rot="597288">
            <a:off x="10947581" y="1320870"/>
            <a:ext cx="899352" cy="307777"/>
          </a:xfrm>
          <a:custGeom>
            <a:avLst/>
            <a:gdLst>
              <a:gd name="connsiteX0" fmla="*/ 0 w 899352"/>
              <a:gd name="connsiteY0" fmla="*/ 0 h 307777"/>
              <a:gd name="connsiteX1" fmla="*/ 899352 w 899352"/>
              <a:gd name="connsiteY1" fmla="*/ 0 h 307777"/>
              <a:gd name="connsiteX2" fmla="*/ 899352 w 899352"/>
              <a:gd name="connsiteY2" fmla="*/ 307777 h 307777"/>
              <a:gd name="connsiteX3" fmla="*/ 0 w 899352"/>
              <a:gd name="connsiteY3" fmla="*/ 307777 h 307777"/>
              <a:gd name="connsiteX4" fmla="*/ 0 w 899352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352" h="307777" fill="none" extrusionOk="0">
                <a:moveTo>
                  <a:pt x="0" y="0"/>
                </a:moveTo>
                <a:cubicBezTo>
                  <a:pt x="410913" y="29890"/>
                  <a:pt x="534886" y="-8863"/>
                  <a:pt x="899352" y="0"/>
                </a:cubicBezTo>
                <a:cubicBezTo>
                  <a:pt x="907270" y="124036"/>
                  <a:pt x="916339" y="239151"/>
                  <a:pt x="899352" y="307777"/>
                </a:cubicBezTo>
                <a:cubicBezTo>
                  <a:pt x="652565" y="386829"/>
                  <a:pt x="231385" y="287540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899352" h="307777" stroke="0" extrusionOk="0">
                <a:moveTo>
                  <a:pt x="0" y="0"/>
                </a:moveTo>
                <a:cubicBezTo>
                  <a:pt x="274681" y="-58751"/>
                  <a:pt x="553282" y="-8005"/>
                  <a:pt x="899352" y="0"/>
                </a:cubicBezTo>
                <a:cubicBezTo>
                  <a:pt x="883574" y="140603"/>
                  <a:pt x="906104" y="205586"/>
                  <a:pt x="899352" y="307777"/>
                </a:cubicBezTo>
                <a:cubicBezTo>
                  <a:pt x="739157" y="325862"/>
                  <a:pt x="422895" y="366359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Agathe D.</a:t>
            </a:r>
          </a:p>
        </p:txBody>
      </p:sp>
    </p:spTree>
    <p:extLst>
      <p:ext uri="{BB962C8B-B14F-4D97-AF65-F5344CB8AC3E}">
        <p14:creationId xmlns:p14="http://schemas.microsoft.com/office/powerpoint/2010/main" val="1592562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E5BF46D-8D5B-4802-B2DE-BC78B92DE6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51194" b="4878"/>
          <a:stretch/>
        </p:blipFill>
        <p:spPr>
          <a:xfrm>
            <a:off x="41183" y="1198191"/>
            <a:ext cx="5654768" cy="74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C556D4-7F94-4145-B5F2-71C639F9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6719" b="-427"/>
          <a:stretch/>
        </p:blipFill>
        <p:spPr>
          <a:xfrm>
            <a:off x="41183" y="1938866"/>
            <a:ext cx="5654768" cy="2319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A5087404-63B5-4469-8E41-E233D3593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38269" r="-645" b="822"/>
          <a:stretch/>
        </p:blipFill>
        <p:spPr>
          <a:xfrm>
            <a:off x="5885534" y="2679430"/>
            <a:ext cx="6306466" cy="328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DEFA772-02EA-406C-8D47-0A0C06C33CCA}"/>
              </a:ext>
            </a:extLst>
          </p:cNvPr>
          <p:cNvSpPr txBox="1"/>
          <p:nvPr/>
        </p:nvSpPr>
        <p:spPr>
          <a:xfrm rot="597288">
            <a:off x="1597777" y="908367"/>
            <a:ext cx="911627" cy="306796"/>
          </a:xfrm>
          <a:custGeom>
            <a:avLst/>
            <a:gdLst>
              <a:gd name="connsiteX0" fmla="*/ 0 w 911627"/>
              <a:gd name="connsiteY0" fmla="*/ 0 h 306796"/>
              <a:gd name="connsiteX1" fmla="*/ 911627 w 911627"/>
              <a:gd name="connsiteY1" fmla="*/ 0 h 306796"/>
              <a:gd name="connsiteX2" fmla="*/ 911627 w 911627"/>
              <a:gd name="connsiteY2" fmla="*/ 306796 h 306796"/>
              <a:gd name="connsiteX3" fmla="*/ 0 w 911627"/>
              <a:gd name="connsiteY3" fmla="*/ 306796 h 306796"/>
              <a:gd name="connsiteX4" fmla="*/ 0 w 911627"/>
              <a:gd name="connsiteY4" fmla="*/ 0 h 30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627" h="306796" fill="none" extrusionOk="0">
                <a:moveTo>
                  <a:pt x="0" y="0"/>
                </a:moveTo>
                <a:cubicBezTo>
                  <a:pt x="164087" y="-37290"/>
                  <a:pt x="675427" y="-40713"/>
                  <a:pt x="911627" y="0"/>
                </a:cubicBezTo>
                <a:cubicBezTo>
                  <a:pt x="895847" y="108277"/>
                  <a:pt x="899188" y="256657"/>
                  <a:pt x="911627" y="306796"/>
                </a:cubicBezTo>
                <a:cubicBezTo>
                  <a:pt x="578793" y="255514"/>
                  <a:pt x="263836" y="289334"/>
                  <a:pt x="0" y="306796"/>
                </a:cubicBezTo>
                <a:cubicBezTo>
                  <a:pt x="27223" y="189206"/>
                  <a:pt x="20673" y="120225"/>
                  <a:pt x="0" y="0"/>
                </a:cubicBezTo>
                <a:close/>
              </a:path>
              <a:path w="911627" h="306796" stroke="0" extrusionOk="0">
                <a:moveTo>
                  <a:pt x="0" y="0"/>
                </a:moveTo>
                <a:cubicBezTo>
                  <a:pt x="419010" y="-32723"/>
                  <a:pt x="610991" y="28632"/>
                  <a:pt x="911627" y="0"/>
                </a:cubicBezTo>
                <a:cubicBezTo>
                  <a:pt x="909070" y="36308"/>
                  <a:pt x="895199" y="259815"/>
                  <a:pt x="911627" y="306796"/>
                </a:cubicBezTo>
                <a:cubicBezTo>
                  <a:pt x="547583" y="290734"/>
                  <a:pt x="110408" y="263918"/>
                  <a:pt x="0" y="306796"/>
                </a:cubicBezTo>
                <a:cubicBezTo>
                  <a:pt x="-533" y="193105"/>
                  <a:pt x="19309" y="116036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Anna 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CCF794-55B0-469D-8158-7A61E1F91394}"/>
              </a:ext>
            </a:extLst>
          </p:cNvPr>
          <p:cNvSpPr txBox="1"/>
          <p:nvPr/>
        </p:nvSpPr>
        <p:spPr>
          <a:xfrm rot="597288">
            <a:off x="8395438" y="2444970"/>
            <a:ext cx="850280" cy="307777"/>
          </a:xfrm>
          <a:custGeom>
            <a:avLst/>
            <a:gdLst>
              <a:gd name="connsiteX0" fmla="*/ 0 w 850280"/>
              <a:gd name="connsiteY0" fmla="*/ 0 h 307777"/>
              <a:gd name="connsiteX1" fmla="*/ 850280 w 850280"/>
              <a:gd name="connsiteY1" fmla="*/ 0 h 307777"/>
              <a:gd name="connsiteX2" fmla="*/ 850280 w 850280"/>
              <a:gd name="connsiteY2" fmla="*/ 307777 h 307777"/>
              <a:gd name="connsiteX3" fmla="*/ 0 w 850280"/>
              <a:gd name="connsiteY3" fmla="*/ 307777 h 307777"/>
              <a:gd name="connsiteX4" fmla="*/ 0 w 850280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80" h="307777" fill="none" extrusionOk="0">
                <a:moveTo>
                  <a:pt x="0" y="0"/>
                </a:moveTo>
                <a:cubicBezTo>
                  <a:pt x="206540" y="-23223"/>
                  <a:pt x="616540" y="50057"/>
                  <a:pt x="850280" y="0"/>
                </a:cubicBezTo>
                <a:cubicBezTo>
                  <a:pt x="858198" y="124036"/>
                  <a:pt x="867267" y="239151"/>
                  <a:pt x="850280" y="307777"/>
                </a:cubicBezTo>
                <a:cubicBezTo>
                  <a:pt x="750759" y="276011"/>
                  <a:pt x="381168" y="266618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850280" h="307777" stroke="0" extrusionOk="0">
                <a:moveTo>
                  <a:pt x="0" y="0"/>
                </a:moveTo>
                <a:cubicBezTo>
                  <a:pt x="235568" y="51827"/>
                  <a:pt x="624927" y="1859"/>
                  <a:pt x="850280" y="0"/>
                </a:cubicBezTo>
                <a:cubicBezTo>
                  <a:pt x="834502" y="140603"/>
                  <a:pt x="857032" y="205586"/>
                  <a:pt x="850280" y="307777"/>
                </a:cubicBezTo>
                <a:cubicBezTo>
                  <a:pt x="727468" y="260846"/>
                  <a:pt x="352552" y="315296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 err="1"/>
              <a:t>Sayadi</a:t>
            </a:r>
            <a:r>
              <a:rPr lang="fr-FR" sz="1400" dirty="0"/>
              <a:t> S.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5671A6-1F7F-4967-92BA-BA32525B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7" t="25336" r="338" b="67097"/>
          <a:stretch/>
        </p:blipFill>
        <p:spPr>
          <a:xfrm>
            <a:off x="3639966" y="310729"/>
            <a:ext cx="6022974" cy="6363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346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32A05E-EAEE-4FE2-BC05-8999A5F8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004" y="784457"/>
            <a:ext cx="6553199" cy="339906"/>
          </a:xfrm>
        </p:spPr>
        <p:txBody>
          <a:bodyPr>
            <a:noAutofit/>
          </a:bodyPr>
          <a:lstStyle/>
          <a:p>
            <a:r>
              <a:rPr lang="fr-FR" sz="2000" dirty="0"/>
              <a:t>4</a:t>
            </a:r>
            <a:r>
              <a:rPr lang="fr-FR" sz="2000" baseline="30000" dirty="0"/>
              <a:t>e</a:t>
            </a:r>
            <a:r>
              <a:rPr lang="fr-FR" sz="2000" dirty="0"/>
              <a:t>- Progression de Pascal Bonnefous / Collège Mirande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3931728A-5689-4B6E-967E-94BEC3312229}"/>
              </a:ext>
            </a:extLst>
          </p:cNvPr>
          <p:cNvSpPr txBox="1">
            <a:spLocks/>
          </p:cNvSpPr>
          <p:nvPr/>
        </p:nvSpPr>
        <p:spPr>
          <a:xfrm>
            <a:off x="2038350" y="540985"/>
            <a:ext cx="8708027" cy="8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>
              <a:solidFill>
                <a:srgbClr val="FBA30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2B482BD-6E85-4236-8C32-DF1B722571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4299" r="4682" b="2727"/>
          <a:stretch/>
        </p:blipFill>
        <p:spPr>
          <a:xfrm>
            <a:off x="1280158" y="1099834"/>
            <a:ext cx="4815842" cy="5704793"/>
          </a:xfr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7B52C7-86B4-4D2B-9170-0FDBBA017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9427" r="4270" b="2300"/>
          <a:stretch/>
        </p:blipFill>
        <p:spPr>
          <a:xfrm>
            <a:off x="6871608" y="759928"/>
            <a:ext cx="4942115" cy="5952580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7005C38C-C656-427C-8915-B49A0993E4FC}"/>
              </a:ext>
            </a:extLst>
          </p:cNvPr>
          <p:cNvSpPr txBox="1">
            <a:spLocks/>
          </p:cNvSpPr>
          <p:nvPr/>
        </p:nvSpPr>
        <p:spPr>
          <a:xfrm>
            <a:off x="792480" y="53373"/>
            <a:ext cx="10850880" cy="8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3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Collège - Prolongement en </a:t>
            </a:r>
            <a:r>
              <a:rPr lang="fr-FR" sz="44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Musique</a:t>
            </a:r>
            <a:endParaRPr lang="fr-FR" sz="4300" dirty="0">
              <a:solidFill>
                <a:srgbClr val="FBA30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849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32A05E-EAEE-4FE2-BC05-8999A5F8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9218" y="905420"/>
            <a:ext cx="8406767" cy="400186"/>
          </a:xfrm>
        </p:spPr>
        <p:txBody>
          <a:bodyPr>
            <a:noAutofit/>
          </a:bodyPr>
          <a:lstStyle/>
          <a:p>
            <a:r>
              <a:rPr lang="fr-FR" sz="2000" dirty="0"/>
              <a:t>4</a:t>
            </a:r>
            <a:r>
              <a:rPr lang="fr-FR" sz="2000" baseline="30000" dirty="0"/>
              <a:t>e</a:t>
            </a:r>
            <a:r>
              <a:rPr lang="fr-FR" sz="2000" dirty="0"/>
              <a:t>- Questionnaire par Céline </a:t>
            </a:r>
            <a:r>
              <a:rPr lang="fr-FR" sz="2000" dirty="0" err="1"/>
              <a:t>Larroche</a:t>
            </a:r>
            <a:r>
              <a:rPr lang="fr-FR" sz="2000" dirty="0"/>
              <a:t> / Collège Carnot - Auch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3931728A-5689-4B6E-967E-94BEC3312229}"/>
              </a:ext>
            </a:extLst>
          </p:cNvPr>
          <p:cNvSpPr txBox="1">
            <a:spLocks/>
          </p:cNvSpPr>
          <p:nvPr/>
        </p:nvSpPr>
        <p:spPr>
          <a:xfrm>
            <a:off x="2038350" y="540985"/>
            <a:ext cx="8708027" cy="8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>
              <a:solidFill>
                <a:srgbClr val="FBA30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D9A3F7-6076-40B1-8FCE-6782518E1F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 b="60174"/>
          <a:stretch/>
        </p:blipFill>
        <p:spPr>
          <a:xfrm>
            <a:off x="406308" y="1670041"/>
            <a:ext cx="6152828" cy="4520797"/>
          </a:xfrm>
          <a:ln w="12700">
            <a:solidFill>
              <a:schemeClr val="tx1"/>
            </a:solidFill>
          </a:ln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7FC98B-4077-405D-B47E-7996A4624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38731" r="8324" b="7888"/>
          <a:stretch/>
        </p:blipFill>
        <p:spPr>
          <a:xfrm>
            <a:off x="6559136" y="1393032"/>
            <a:ext cx="5473698" cy="4990351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C7459E21-9778-4B78-A84C-4C24AC6CAE3D}"/>
              </a:ext>
            </a:extLst>
          </p:cNvPr>
          <p:cNvSpPr txBox="1">
            <a:spLocks/>
          </p:cNvSpPr>
          <p:nvPr/>
        </p:nvSpPr>
        <p:spPr>
          <a:xfrm>
            <a:off x="792480" y="53373"/>
            <a:ext cx="10850880" cy="8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3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Collège - Prolongements en </a:t>
            </a:r>
            <a:r>
              <a:rPr lang="fr-FR" sz="4400" dirty="0">
                <a:solidFill>
                  <a:srgbClr val="FBA3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Anglais</a:t>
            </a:r>
            <a:endParaRPr lang="fr-FR" sz="4300" dirty="0">
              <a:solidFill>
                <a:srgbClr val="FBA30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795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ACF763-010E-400B-A8E9-7AE23D3D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061"/>
            <a:ext cx="4622936" cy="68459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97EE58-4B02-4029-8E9A-19147449D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" b="2422"/>
          <a:stretch/>
        </p:blipFill>
        <p:spPr>
          <a:xfrm>
            <a:off x="5207726" y="1370088"/>
            <a:ext cx="6868658" cy="53948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30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572FD5A-D5CA-4ABB-91C8-7E41AC94C2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r="50679" b="59960"/>
          <a:stretch/>
        </p:blipFill>
        <p:spPr>
          <a:xfrm>
            <a:off x="5323341" y="157559"/>
            <a:ext cx="6429375" cy="9807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A9186946-78B0-4730-9870-E5161BADD731}"/>
              </a:ext>
            </a:extLst>
          </p:cNvPr>
          <p:cNvSpPr txBox="1"/>
          <p:nvPr/>
        </p:nvSpPr>
        <p:spPr>
          <a:xfrm rot="597288">
            <a:off x="4150509" y="259878"/>
            <a:ext cx="967080" cy="306796"/>
          </a:xfrm>
          <a:custGeom>
            <a:avLst/>
            <a:gdLst>
              <a:gd name="connsiteX0" fmla="*/ 0 w 967080"/>
              <a:gd name="connsiteY0" fmla="*/ 0 h 306796"/>
              <a:gd name="connsiteX1" fmla="*/ 967080 w 967080"/>
              <a:gd name="connsiteY1" fmla="*/ 0 h 306796"/>
              <a:gd name="connsiteX2" fmla="*/ 967080 w 967080"/>
              <a:gd name="connsiteY2" fmla="*/ 306796 h 306796"/>
              <a:gd name="connsiteX3" fmla="*/ 0 w 967080"/>
              <a:gd name="connsiteY3" fmla="*/ 306796 h 306796"/>
              <a:gd name="connsiteX4" fmla="*/ 0 w 967080"/>
              <a:gd name="connsiteY4" fmla="*/ 0 h 30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080" h="306796" fill="none" extrusionOk="0">
                <a:moveTo>
                  <a:pt x="0" y="0"/>
                </a:moveTo>
                <a:cubicBezTo>
                  <a:pt x="214535" y="22944"/>
                  <a:pt x="500255" y="-68851"/>
                  <a:pt x="967080" y="0"/>
                </a:cubicBezTo>
                <a:cubicBezTo>
                  <a:pt x="951300" y="108277"/>
                  <a:pt x="954641" y="256657"/>
                  <a:pt x="967080" y="306796"/>
                </a:cubicBezTo>
                <a:cubicBezTo>
                  <a:pt x="717009" y="388379"/>
                  <a:pt x="137838" y="227513"/>
                  <a:pt x="0" y="306796"/>
                </a:cubicBezTo>
                <a:cubicBezTo>
                  <a:pt x="27223" y="189206"/>
                  <a:pt x="20673" y="120225"/>
                  <a:pt x="0" y="0"/>
                </a:cubicBezTo>
                <a:close/>
              </a:path>
              <a:path w="967080" h="306796" stroke="0" extrusionOk="0">
                <a:moveTo>
                  <a:pt x="0" y="0"/>
                </a:moveTo>
                <a:cubicBezTo>
                  <a:pt x="441623" y="-39419"/>
                  <a:pt x="606370" y="44851"/>
                  <a:pt x="967080" y="0"/>
                </a:cubicBezTo>
                <a:cubicBezTo>
                  <a:pt x="964523" y="36308"/>
                  <a:pt x="950652" y="259815"/>
                  <a:pt x="967080" y="306796"/>
                </a:cubicBezTo>
                <a:cubicBezTo>
                  <a:pt x="533623" y="359895"/>
                  <a:pt x="424467" y="387143"/>
                  <a:pt x="0" y="306796"/>
                </a:cubicBezTo>
                <a:cubicBezTo>
                  <a:pt x="-533" y="193105"/>
                  <a:pt x="19309" y="116036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 err="1"/>
              <a:t>Jihanne</a:t>
            </a:r>
            <a:r>
              <a:rPr lang="fr-FR" sz="1400" dirty="0"/>
              <a:t> Z. </a:t>
            </a:r>
          </a:p>
        </p:txBody>
      </p:sp>
    </p:spTree>
    <p:extLst>
      <p:ext uri="{BB962C8B-B14F-4D97-AF65-F5344CB8AC3E}">
        <p14:creationId xmlns:p14="http://schemas.microsoft.com/office/powerpoint/2010/main" val="409293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ACF763-010E-400B-A8E9-7AE23D3D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0"/>
            <a:ext cx="4622936" cy="6858000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97EE58-4B02-4029-8E9A-19147449D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74" y="1070708"/>
            <a:ext cx="7153656" cy="4483608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A9186946-78B0-4730-9870-E5161BADD731}"/>
              </a:ext>
            </a:extLst>
          </p:cNvPr>
          <p:cNvSpPr txBox="1"/>
          <p:nvPr/>
        </p:nvSpPr>
        <p:spPr>
          <a:xfrm rot="597288">
            <a:off x="4789360" y="5825026"/>
            <a:ext cx="1289832" cy="306796"/>
          </a:xfrm>
          <a:custGeom>
            <a:avLst/>
            <a:gdLst>
              <a:gd name="connsiteX0" fmla="*/ 0 w 1289832"/>
              <a:gd name="connsiteY0" fmla="*/ 0 h 306796"/>
              <a:gd name="connsiteX1" fmla="*/ 1289832 w 1289832"/>
              <a:gd name="connsiteY1" fmla="*/ 0 h 306796"/>
              <a:gd name="connsiteX2" fmla="*/ 1289832 w 1289832"/>
              <a:gd name="connsiteY2" fmla="*/ 306796 h 306796"/>
              <a:gd name="connsiteX3" fmla="*/ 0 w 1289832"/>
              <a:gd name="connsiteY3" fmla="*/ 306796 h 306796"/>
              <a:gd name="connsiteX4" fmla="*/ 0 w 1289832"/>
              <a:gd name="connsiteY4" fmla="*/ 0 h 30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832" h="306796" fill="none" extrusionOk="0">
                <a:moveTo>
                  <a:pt x="0" y="0"/>
                </a:moveTo>
                <a:cubicBezTo>
                  <a:pt x="371375" y="113197"/>
                  <a:pt x="1048074" y="-37458"/>
                  <a:pt x="1289832" y="0"/>
                </a:cubicBezTo>
                <a:cubicBezTo>
                  <a:pt x="1274052" y="108277"/>
                  <a:pt x="1277393" y="256657"/>
                  <a:pt x="1289832" y="306796"/>
                </a:cubicBezTo>
                <a:cubicBezTo>
                  <a:pt x="748330" y="212123"/>
                  <a:pt x="311339" y="387561"/>
                  <a:pt x="0" y="306796"/>
                </a:cubicBezTo>
                <a:cubicBezTo>
                  <a:pt x="27223" y="189206"/>
                  <a:pt x="20673" y="120225"/>
                  <a:pt x="0" y="0"/>
                </a:cubicBezTo>
                <a:close/>
              </a:path>
              <a:path w="1289832" h="306796" stroke="0" extrusionOk="0">
                <a:moveTo>
                  <a:pt x="0" y="0"/>
                </a:moveTo>
                <a:cubicBezTo>
                  <a:pt x="161731" y="59077"/>
                  <a:pt x="693175" y="69738"/>
                  <a:pt x="1289832" y="0"/>
                </a:cubicBezTo>
                <a:cubicBezTo>
                  <a:pt x="1287275" y="36308"/>
                  <a:pt x="1273404" y="259815"/>
                  <a:pt x="1289832" y="306796"/>
                </a:cubicBezTo>
                <a:cubicBezTo>
                  <a:pt x="1085587" y="241371"/>
                  <a:pt x="355289" y="196916"/>
                  <a:pt x="0" y="306796"/>
                </a:cubicBezTo>
                <a:cubicBezTo>
                  <a:pt x="-533" y="193105"/>
                  <a:pt x="19309" y="116036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Adélaïde V. </a:t>
            </a:r>
          </a:p>
        </p:txBody>
      </p:sp>
    </p:spTree>
    <p:extLst>
      <p:ext uri="{BB962C8B-B14F-4D97-AF65-F5344CB8AC3E}">
        <p14:creationId xmlns:p14="http://schemas.microsoft.com/office/powerpoint/2010/main" val="339396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2" y="-36620"/>
            <a:ext cx="5321024" cy="69022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881675-81C4-4B5B-BCA4-1893C5621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7"/>
          <a:stretch/>
        </p:blipFill>
        <p:spPr>
          <a:xfrm>
            <a:off x="5340626" y="491354"/>
            <a:ext cx="6769663" cy="53244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E0820FB-6FEC-4007-B480-5137A64D64D4}"/>
              </a:ext>
            </a:extLst>
          </p:cNvPr>
          <p:cNvSpPr txBox="1"/>
          <p:nvPr/>
        </p:nvSpPr>
        <p:spPr>
          <a:xfrm rot="597288">
            <a:off x="5565352" y="5988378"/>
            <a:ext cx="842340" cy="307777"/>
          </a:xfrm>
          <a:custGeom>
            <a:avLst/>
            <a:gdLst>
              <a:gd name="connsiteX0" fmla="*/ 0 w 842340"/>
              <a:gd name="connsiteY0" fmla="*/ 0 h 307777"/>
              <a:gd name="connsiteX1" fmla="*/ 842340 w 842340"/>
              <a:gd name="connsiteY1" fmla="*/ 0 h 307777"/>
              <a:gd name="connsiteX2" fmla="*/ 842340 w 842340"/>
              <a:gd name="connsiteY2" fmla="*/ 307777 h 307777"/>
              <a:gd name="connsiteX3" fmla="*/ 0 w 842340"/>
              <a:gd name="connsiteY3" fmla="*/ 307777 h 307777"/>
              <a:gd name="connsiteX4" fmla="*/ 0 w 842340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40" h="307777" fill="none" extrusionOk="0">
                <a:moveTo>
                  <a:pt x="0" y="0"/>
                </a:moveTo>
                <a:cubicBezTo>
                  <a:pt x="286924" y="-37045"/>
                  <a:pt x="599167" y="75637"/>
                  <a:pt x="842340" y="0"/>
                </a:cubicBezTo>
                <a:cubicBezTo>
                  <a:pt x="850258" y="124036"/>
                  <a:pt x="859327" y="239151"/>
                  <a:pt x="842340" y="307777"/>
                </a:cubicBezTo>
                <a:cubicBezTo>
                  <a:pt x="514856" y="261191"/>
                  <a:pt x="365474" y="288213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842340" h="307777" stroke="0" extrusionOk="0">
                <a:moveTo>
                  <a:pt x="0" y="0"/>
                </a:moveTo>
                <a:cubicBezTo>
                  <a:pt x="147421" y="-12424"/>
                  <a:pt x="602607" y="19476"/>
                  <a:pt x="842340" y="0"/>
                </a:cubicBezTo>
                <a:cubicBezTo>
                  <a:pt x="826562" y="140603"/>
                  <a:pt x="849092" y="205586"/>
                  <a:pt x="842340" y="307777"/>
                </a:cubicBezTo>
                <a:cubicBezTo>
                  <a:pt x="609162" y="349703"/>
                  <a:pt x="397372" y="274373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Anna A.</a:t>
            </a:r>
          </a:p>
        </p:txBody>
      </p:sp>
    </p:spTree>
    <p:extLst>
      <p:ext uri="{BB962C8B-B14F-4D97-AF65-F5344CB8AC3E}">
        <p14:creationId xmlns:p14="http://schemas.microsoft.com/office/powerpoint/2010/main" val="287623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" y="36513"/>
            <a:ext cx="607639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881675-81C4-4B5B-BCA4-1893C5621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91" y="973037"/>
            <a:ext cx="5966207" cy="43657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E5F8E82-B9ED-426E-B4FB-7B4479E0A271}"/>
              </a:ext>
            </a:extLst>
          </p:cNvPr>
          <p:cNvSpPr txBox="1"/>
          <p:nvPr/>
        </p:nvSpPr>
        <p:spPr>
          <a:xfrm rot="269992">
            <a:off x="6481536" y="5731002"/>
            <a:ext cx="1021490" cy="307922"/>
          </a:xfrm>
          <a:custGeom>
            <a:avLst/>
            <a:gdLst>
              <a:gd name="connsiteX0" fmla="*/ 0 w 1021490"/>
              <a:gd name="connsiteY0" fmla="*/ 0 h 307922"/>
              <a:gd name="connsiteX1" fmla="*/ 1021490 w 1021490"/>
              <a:gd name="connsiteY1" fmla="*/ 0 h 307922"/>
              <a:gd name="connsiteX2" fmla="*/ 1021490 w 1021490"/>
              <a:gd name="connsiteY2" fmla="*/ 307922 h 307922"/>
              <a:gd name="connsiteX3" fmla="*/ 0 w 1021490"/>
              <a:gd name="connsiteY3" fmla="*/ 307922 h 307922"/>
              <a:gd name="connsiteX4" fmla="*/ 0 w 1021490"/>
              <a:gd name="connsiteY4" fmla="*/ 0 h 30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490" h="307922" fill="none" extrusionOk="0">
                <a:moveTo>
                  <a:pt x="0" y="0"/>
                </a:moveTo>
                <a:cubicBezTo>
                  <a:pt x="439856" y="-35264"/>
                  <a:pt x="544381" y="79384"/>
                  <a:pt x="1021490" y="0"/>
                </a:cubicBezTo>
                <a:cubicBezTo>
                  <a:pt x="1043436" y="113206"/>
                  <a:pt x="1040192" y="166060"/>
                  <a:pt x="1021490" y="307922"/>
                </a:cubicBezTo>
                <a:cubicBezTo>
                  <a:pt x="768348" y="325064"/>
                  <a:pt x="259773" y="381160"/>
                  <a:pt x="0" y="307922"/>
                </a:cubicBezTo>
                <a:cubicBezTo>
                  <a:pt x="-12826" y="274624"/>
                  <a:pt x="-9809" y="107929"/>
                  <a:pt x="0" y="0"/>
                </a:cubicBezTo>
                <a:close/>
              </a:path>
              <a:path w="1021490" h="307922" stroke="0" extrusionOk="0">
                <a:moveTo>
                  <a:pt x="0" y="0"/>
                </a:moveTo>
                <a:cubicBezTo>
                  <a:pt x="387011" y="24317"/>
                  <a:pt x="621123" y="-33157"/>
                  <a:pt x="1021490" y="0"/>
                </a:cubicBezTo>
                <a:cubicBezTo>
                  <a:pt x="995066" y="153393"/>
                  <a:pt x="1020341" y="186162"/>
                  <a:pt x="1021490" y="307922"/>
                </a:cubicBezTo>
                <a:cubicBezTo>
                  <a:pt x="826915" y="258206"/>
                  <a:pt x="484120" y="312419"/>
                  <a:pt x="0" y="307922"/>
                </a:cubicBezTo>
                <a:cubicBezTo>
                  <a:pt x="12601" y="166173"/>
                  <a:pt x="-10977" y="76278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Agathe D. </a:t>
            </a:r>
          </a:p>
        </p:txBody>
      </p:sp>
    </p:spTree>
    <p:extLst>
      <p:ext uri="{BB962C8B-B14F-4D97-AF65-F5344CB8AC3E}">
        <p14:creationId xmlns:p14="http://schemas.microsoft.com/office/powerpoint/2010/main" val="49345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4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881675-81C4-4B5B-BCA4-1893C5621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17374" r="-2109" b="34366"/>
          <a:stretch/>
        </p:blipFill>
        <p:spPr>
          <a:xfrm>
            <a:off x="4956942" y="371485"/>
            <a:ext cx="6930887" cy="59150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91D01D-2D4D-4BE4-A207-53101D67899D}"/>
              </a:ext>
            </a:extLst>
          </p:cNvPr>
          <p:cNvSpPr txBox="1"/>
          <p:nvPr/>
        </p:nvSpPr>
        <p:spPr>
          <a:xfrm rot="269992">
            <a:off x="10166711" y="388905"/>
            <a:ext cx="827001" cy="307777"/>
          </a:xfrm>
          <a:custGeom>
            <a:avLst/>
            <a:gdLst>
              <a:gd name="connsiteX0" fmla="*/ 0 w 827001"/>
              <a:gd name="connsiteY0" fmla="*/ 0 h 307777"/>
              <a:gd name="connsiteX1" fmla="*/ 827001 w 827001"/>
              <a:gd name="connsiteY1" fmla="*/ 0 h 307777"/>
              <a:gd name="connsiteX2" fmla="*/ 827001 w 827001"/>
              <a:gd name="connsiteY2" fmla="*/ 307777 h 307777"/>
              <a:gd name="connsiteX3" fmla="*/ 0 w 827001"/>
              <a:gd name="connsiteY3" fmla="*/ 307777 h 307777"/>
              <a:gd name="connsiteX4" fmla="*/ 0 w 827001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001" h="307777" fill="none" extrusionOk="0">
                <a:moveTo>
                  <a:pt x="0" y="0"/>
                </a:moveTo>
                <a:cubicBezTo>
                  <a:pt x="236028" y="-58234"/>
                  <a:pt x="627912" y="-9313"/>
                  <a:pt x="827001" y="0"/>
                </a:cubicBezTo>
                <a:cubicBezTo>
                  <a:pt x="834919" y="124036"/>
                  <a:pt x="843988" y="239151"/>
                  <a:pt x="827001" y="307777"/>
                </a:cubicBezTo>
                <a:cubicBezTo>
                  <a:pt x="439983" y="379215"/>
                  <a:pt x="277399" y="255421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827001" h="307777" stroke="0" extrusionOk="0">
                <a:moveTo>
                  <a:pt x="0" y="0"/>
                </a:moveTo>
                <a:cubicBezTo>
                  <a:pt x="230572" y="53427"/>
                  <a:pt x="644549" y="-20212"/>
                  <a:pt x="827001" y="0"/>
                </a:cubicBezTo>
                <a:cubicBezTo>
                  <a:pt x="811223" y="140603"/>
                  <a:pt x="833753" y="205586"/>
                  <a:pt x="827001" y="307777"/>
                </a:cubicBezTo>
                <a:cubicBezTo>
                  <a:pt x="711412" y="332176"/>
                  <a:pt x="326085" y="335825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Scarlett</a:t>
            </a:r>
          </a:p>
        </p:txBody>
      </p:sp>
    </p:spTree>
    <p:extLst>
      <p:ext uri="{BB962C8B-B14F-4D97-AF65-F5344CB8AC3E}">
        <p14:creationId xmlns:p14="http://schemas.microsoft.com/office/powerpoint/2010/main" val="138487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1" y="0"/>
            <a:ext cx="508248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881675-81C4-4B5B-BCA4-1893C5621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14" r="206"/>
          <a:stretch/>
        </p:blipFill>
        <p:spPr>
          <a:xfrm>
            <a:off x="5420140" y="69589"/>
            <a:ext cx="6414052" cy="67188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805F97-67E5-4532-A160-1F8DA1D7EF81}"/>
              </a:ext>
            </a:extLst>
          </p:cNvPr>
          <p:cNvSpPr txBox="1"/>
          <p:nvPr/>
        </p:nvSpPr>
        <p:spPr>
          <a:xfrm rot="269992">
            <a:off x="10592181" y="431724"/>
            <a:ext cx="915941" cy="307777"/>
          </a:xfrm>
          <a:custGeom>
            <a:avLst/>
            <a:gdLst>
              <a:gd name="connsiteX0" fmla="*/ 0 w 915941"/>
              <a:gd name="connsiteY0" fmla="*/ 0 h 307777"/>
              <a:gd name="connsiteX1" fmla="*/ 915941 w 915941"/>
              <a:gd name="connsiteY1" fmla="*/ 0 h 307777"/>
              <a:gd name="connsiteX2" fmla="*/ 915941 w 915941"/>
              <a:gd name="connsiteY2" fmla="*/ 307777 h 307777"/>
              <a:gd name="connsiteX3" fmla="*/ 0 w 915941"/>
              <a:gd name="connsiteY3" fmla="*/ 307777 h 307777"/>
              <a:gd name="connsiteX4" fmla="*/ 0 w 915941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941" h="307777" fill="none" extrusionOk="0">
                <a:moveTo>
                  <a:pt x="0" y="0"/>
                </a:moveTo>
                <a:cubicBezTo>
                  <a:pt x="125755" y="31822"/>
                  <a:pt x="502624" y="55582"/>
                  <a:pt x="915941" y="0"/>
                </a:cubicBezTo>
                <a:cubicBezTo>
                  <a:pt x="923859" y="124036"/>
                  <a:pt x="932928" y="239151"/>
                  <a:pt x="915941" y="307777"/>
                </a:cubicBezTo>
                <a:cubicBezTo>
                  <a:pt x="743857" y="285502"/>
                  <a:pt x="257490" y="246262"/>
                  <a:pt x="0" y="307777"/>
                </a:cubicBezTo>
                <a:cubicBezTo>
                  <a:pt x="27084" y="202200"/>
                  <a:pt x="8907" y="148770"/>
                  <a:pt x="0" y="0"/>
                </a:cubicBezTo>
                <a:close/>
              </a:path>
              <a:path w="915941" h="307777" stroke="0" extrusionOk="0">
                <a:moveTo>
                  <a:pt x="0" y="0"/>
                </a:moveTo>
                <a:cubicBezTo>
                  <a:pt x="126489" y="-46095"/>
                  <a:pt x="561330" y="56517"/>
                  <a:pt x="915941" y="0"/>
                </a:cubicBezTo>
                <a:cubicBezTo>
                  <a:pt x="900163" y="140603"/>
                  <a:pt x="922693" y="205586"/>
                  <a:pt x="915941" y="307777"/>
                </a:cubicBezTo>
                <a:cubicBezTo>
                  <a:pt x="606685" y="362271"/>
                  <a:pt x="346522" y="241350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Anna S.</a:t>
            </a:r>
          </a:p>
        </p:txBody>
      </p:sp>
    </p:spTree>
    <p:extLst>
      <p:ext uri="{BB962C8B-B14F-4D97-AF65-F5344CB8AC3E}">
        <p14:creationId xmlns:p14="http://schemas.microsoft.com/office/powerpoint/2010/main" val="4205087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6881675-81C4-4B5B-BCA4-1893C562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49310" r="787" b="-1036"/>
          <a:stretch/>
        </p:blipFill>
        <p:spPr>
          <a:xfrm>
            <a:off x="6734385" y="2190775"/>
            <a:ext cx="5457615" cy="30546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E27A2F-1690-4D0E-B062-1683D972A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5434"/>
            <a:ext cx="6845965" cy="49165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7C43D2-49F4-4E53-B3CE-EB615F098505}"/>
              </a:ext>
            </a:extLst>
          </p:cNvPr>
          <p:cNvSpPr txBox="1"/>
          <p:nvPr/>
        </p:nvSpPr>
        <p:spPr>
          <a:xfrm rot="269992">
            <a:off x="9925764" y="1096122"/>
            <a:ext cx="716886" cy="307922"/>
          </a:xfrm>
          <a:custGeom>
            <a:avLst/>
            <a:gdLst>
              <a:gd name="connsiteX0" fmla="*/ 0 w 716886"/>
              <a:gd name="connsiteY0" fmla="*/ 0 h 307922"/>
              <a:gd name="connsiteX1" fmla="*/ 716886 w 716886"/>
              <a:gd name="connsiteY1" fmla="*/ 0 h 307922"/>
              <a:gd name="connsiteX2" fmla="*/ 716886 w 716886"/>
              <a:gd name="connsiteY2" fmla="*/ 307922 h 307922"/>
              <a:gd name="connsiteX3" fmla="*/ 0 w 716886"/>
              <a:gd name="connsiteY3" fmla="*/ 307922 h 307922"/>
              <a:gd name="connsiteX4" fmla="*/ 0 w 716886"/>
              <a:gd name="connsiteY4" fmla="*/ 0 h 30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86" h="307922" fill="none" extrusionOk="0">
                <a:moveTo>
                  <a:pt x="0" y="0"/>
                </a:moveTo>
                <a:cubicBezTo>
                  <a:pt x="223831" y="-20717"/>
                  <a:pt x="518345" y="-10900"/>
                  <a:pt x="716886" y="0"/>
                </a:cubicBezTo>
                <a:cubicBezTo>
                  <a:pt x="738832" y="113206"/>
                  <a:pt x="735588" y="166060"/>
                  <a:pt x="716886" y="307922"/>
                </a:cubicBezTo>
                <a:cubicBezTo>
                  <a:pt x="474380" y="331863"/>
                  <a:pt x="285066" y="282496"/>
                  <a:pt x="0" y="307922"/>
                </a:cubicBezTo>
                <a:cubicBezTo>
                  <a:pt x="-12826" y="274624"/>
                  <a:pt x="-9809" y="107929"/>
                  <a:pt x="0" y="0"/>
                </a:cubicBezTo>
                <a:close/>
              </a:path>
              <a:path w="716886" h="307922" stroke="0" extrusionOk="0">
                <a:moveTo>
                  <a:pt x="0" y="0"/>
                </a:moveTo>
                <a:cubicBezTo>
                  <a:pt x="356044" y="-50296"/>
                  <a:pt x="529274" y="-5450"/>
                  <a:pt x="716886" y="0"/>
                </a:cubicBezTo>
                <a:cubicBezTo>
                  <a:pt x="690462" y="153393"/>
                  <a:pt x="715737" y="186162"/>
                  <a:pt x="716886" y="307922"/>
                </a:cubicBezTo>
                <a:cubicBezTo>
                  <a:pt x="460430" y="304132"/>
                  <a:pt x="208017" y="348213"/>
                  <a:pt x="0" y="307922"/>
                </a:cubicBezTo>
                <a:cubicBezTo>
                  <a:pt x="12601" y="166173"/>
                  <a:pt x="-10977" y="76278"/>
                  <a:pt x="0" y="0"/>
                </a:cubicBezTo>
                <a:close/>
              </a:path>
            </a:pathLst>
          </a:custGeom>
          <a:solidFill>
            <a:srgbClr val="FFFF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Zoé M.</a:t>
            </a:r>
          </a:p>
        </p:txBody>
      </p:sp>
    </p:spTree>
    <p:extLst>
      <p:ext uri="{BB962C8B-B14F-4D97-AF65-F5344CB8AC3E}">
        <p14:creationId xmlns:p14="http://schemas.microsoft.com/office/powerpoint/2010/main" val="13887242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169</Words>
  <Application>Microsoft Office PowerPoint</Application>
  <PresentationFormat>Grand écran</PresentationFormat>
  <Paragraphs>36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Aharoni</vt:lpstr>
      <vt:lpstr>Arial</vt:lpstr>
      <vt:lpstr>Calibri</vt:lpstr>
      <vt:lpstr>Calibri Light</vt:lpstr>
      <vt:lpstr>Wingdings</vt:lpstr>
      <vt:lpstr>Thème Office</vt:lpstr>
      <vt:lpstr>Ciné 32 - Accompagnement en collège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de pilotage  Collège au cinéma Gers 2021/2022</dc:title>
  <dc:creator>CINE32 AUCH</dc:creator>
  <cp:lastModifiedBy>CINE32 AUCH</cp:lastModifiedBy>
  <cp:revision>5</cp:revision>
  <dcterms:created xsi:type="dcterms:W3CDTF">2021-03-29T10:58:10Z</dcterms:created>
  <dcterms:modified xsi:type="dcterms:W3CDTF">2021-04-09T14:39:22Z</dcterms:modified>
</cp:coreProperties>
</file>